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60" r:id="rId2"/>
    <p:sldId id="363" r:id="rId3"/>
    <p:sldId id="384" r:id="rId4"/>
    <p:sldId id="391" r:id="rId5"/>
    <p:sldId id="395" r:id="rId6"/>
    <p:sldId id="337" r:id="rId7"/>
  </p:sldIdLst>
  <p:sldSz cx="9906000" cy="6858000" type="A4"/>
  <p:notesSz cx="9872663" cy="6742113"/>
  <p:custDataLst>
    <p:tags r:id="rId10"/>
  </p:custDataLst>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572" userDrawn="1">
          <p15:clr>
            <a:srgbClr val="A4A3A4"/>
          </p15:clr>
        </p15:guide>
        <p15:guide id="3" pos="6240" userDrawn="1">
          <p15:clr>
            <a:srgbClr val="A4A3A4"/>
          </p15:clr>
        </p15:guide>
        <p15:guide id="5" orient="horz" pos="696" userDrawn="1">
          <p15:clr>
            <a:srgbClr val="A4A3A4"/>
          </p15:clr>
        </p15:guide>
        <p15:guide id="6" orient="horz" pos="528" userDrawn="1">
          <p15:clr>
            <a:srgbClr val="A4A3A4"/>
          </p15:clr>
        </p15:guide>
        <p15:guide id="7" orient="horz" pos="4104" userDrawn="1">
          <p15:clr>
            <a:srgbClr val="A4A3A4"/>
          </p15:clr>
        </p15:guide>
        <p15:guide id="8" orient="horz" pos="1059" userDrawn="1">
          <p15:clr>
            <a:srgbClr val="A4A3A4"/>
          </p15:clr>
        </p15:guide>
        <p15:guide id="9" orient="horz" pos="540" userDrawn="1">
          <p15:clr>
            <a:srgbClr val="A4A3A4"/>
          </p15:clr>
        </p15:guide>
        <p15:guide id="10" orient="horz" pos="832" userDrawn="1">
          <p15:clr>
            <a:srgbClr val="A4A3A4"/>
          </p15:clr>
        </p15:guide>
        <p15:guide id="11" orient="horz" pos="3769" userDrawn="1">
          <p15:clr>
            <a:srgbClr val="A4A3A4"/>
          </p15:clr>
        </p15:guide>
        <p15:guide id="12" pos="5743" userDrawn="1">
          <p15:clr>
            <a:srgbClr val="A4A3A4"/>
          </p15:clr>
        </p15:guide>
        <p15:guide id="13" pos="1964" userDrawn="1">
          <p15:clr>
            <a:srgbClr val="A4A3A4"/>
          </p15:clr>
        </p15:guide>
        <p15:guide id="14" pos="5166" userDrawn="1">
          <p15:clr>
            <a:srgbClr val="A4A3A4"/>
          </p15:clr>
        </p15:guide>
        <p15:guide id="15" pos="1074" userDrawn="1">
          <p15:clr>
            <a:srgbClr val="A4A3A4"/>
          </p15:clr>
        </p15:guide>
        <p15:guide id="16" pos="1508" userDrawn="1">
          <p15:clr>
            <a:srgbClr val="A4A3A4"/>
          </p15:clr>
        </p15:guide>
        <p15:guide id="17" pos="502" userDrawn="1">
          <p15:clr>
            <a:srgbClr val="A4A3A4"/>
          </p15:clr>
        </p15:guide>
        <p15:guide id="18" pos="208" userDrawn="1">
          <p15:clr>
            <a:srgbClr val="A4A3A4"/>
          </p15:clr>
        </p15:guide>
        <p15:guide id="19" pos="2952" userDrawn="1">
          <p15:clr>
            <a:srgbClr val="A4A3A4"/>
          </p15:clr>
        </p15:guide>
        <p15:guide id="20" pos="1794" userDrawn="1">
          <p15:clr>
            <a:srgbClr val="A4A3A4"/>
          </p15:clr>
        </p15:guide>
        <p15:guide id="21"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2997"/>
    <a:srgbClr val="00A3A1"/>
    <a:srgbClr val="005EB8"/>
    <a:srgbClr val="0091DA"/>
    <a:srgbClr val="6D2077"/>
    <a:srgbClr val="470A68"/>
    <a:srgbClr val="4E2379"/>
    <a:srgbClr val="003087"/>
    <a:srgbClr val="C6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60" autoAdjust="0"/>
  </p:normalViewPr>
  <p:slideViewPr>
    <p:cSldViewPr snapToGrid="0">
      <p:cViewPr varScale="1">
        <p:scale>
          <a:sx n="83" d="100"/>
          <a:sy n="83" d="100"/>
        </p:scale>
        <p:origin x="1234" y="77"/>
      </p:cViewPr>
      <p:guideLst>
        <p:guide orient="horz" pos="4272"/>
        <p:guide pos="572"/>
        <p:guide pos="6240"/>
        <p:guide orient="horz" pos="696"/>
        <p:guide orient="horz" pos="528"/>
        <p:guide orient="horz" pos="4104"/>
        <p:guide orient="horz" pos="1059"/>
        <p:guide orient="horz" pos="540"/>
        <p:guide orient="horz" pos="832"/>
        <p:guide orient="horz" pos="3769"/>
        <p:guide pos="5743"/>
        <p:guide pos="1964"/>
        <p:guide pos="5166"/>
        <p:guide pos="1074"/>
        <p:guide pos="1508"/>
        <p:guide pos="502"/>
        <p:guide pos="208"/>
        <p:guide pos="2952"/>
        <p:guide pos="1794"/>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77" cy="337381"/>
          </a:xfrm>
          <a:prstGeom prst="rect">
            <a:avLst/>
          </a:prstGeom>
        </p:spPr>
        <p:txBody>
          <a:bodyPr vert="horz" lIns="85204" tIns="42602" rIns="85204" bIns="42602" rtlCol="0"/>
          <a:lstStyle>
            <a:lvl1pPr algn="l">
              <a:defRPr sz="1100"/>
            </a:lvl1pPr>
          </a:lstStyle>
          <a:p>
            <a:endParaRPr lang="en-US" dirty="0">
              <a:latin typeface="Univers for KPMG Light" panose="020B0403020202020204" pitchFamily="34" charset="0"/>
            </a:endParaRPr>
          </a:p>
        </p:txBody>
      </p:sp>
      <p:sp>
        <p:nvSpPr>
          <p:cNvPr id="3" name="Date Placeholder 2"/>
          <p:cNvSpPr>
            <a:spLocks noGrp="1"/>
          </p:cNvSpPr>
          <p:nvPr>
            <p:ph type="dt" sz="quarter" idx="1"/>
          </p:nvPr>
        </p:nvSpPr>
        <p:spPr>
          <a:xfrm>
            <a:off x="5592329" y="0"/>
            <a:ext cx="4278777" cy="337381"/>
          </a:xfrm>
          <a:prstGeom prst="rect">
            <a:avLst/>
          </a:prstGeom>
        </p:spPr>
        <p:txBody>
          <a:bodyPr vert="horz" lIns="85204" tIns="42602" rIns="85204" bIns="42602" rtlCol="0"/>
          <a:lstStyle>
            <a:lvl1pPr algn="r">
              <a:defRPr sz="1100"/>
            </a:lvl1pPr>
          </a:lstStyle>
          <a:p>
            <a:fld id="{05DEF64C-6444-C54F-9BF0-613CB0CFD382}" type="datetimeFigureOut">
              <a:rPr lang="en-US" smtClean="0">
                <a:latin typeface="Univers for KPMG Light" panose="020B0403020202020204" pitchFamily="34" charset="0"/>
              </a:rPr>
              <a:t>12/8/2016</a:t>
            </a:fld>
            <a:endParaRPr lang="en-US" dirty="0">
              <a:latin typeface="Univers for KPMG Light" panose="020B0403020202020204" pitchFamily="34" charset="0"/>
            </a:endParaRPr>
          </a:p>
        </p:txBody>
      </p:sp>
      <p:sp>
        <p:nvSpPr>
          <p:cNvPr id="4" name="Footer Placeholder 3"/>
          <p:cNvSpPr>
            <a:spLocks noGrp="1"/>
          </p:cNvSpPr>
          <p:nvPr>
            <p:ph type="ftr" sz="quarter" idx="2"/>
          </p:nvPr>
        </p:nvSpPr>
        <p:spPr>
          <a:xfrm>
            <a:off x="1" y="6403355"/>
            <a:ext cx="4278777" cy="337381"/>
          </a:xfrm>
          <a:prstGeom prst="rect">
            <a:avLst/>
          </a:prstGeom>
        </p:spPr>
        <p:txBody>
          <a:bodyPr vert="horz" lIns="85204" tIns="42602" rIns="85204" bIns="42602" rtlCol="0" anchor="b"/>
          <a:lstStyle>
            <a:lvl1pPr algn="l">
              <a:defRPr sz="1100"/>
            </a:lvl1pPr>
          </a:lstStyle>
          <a:p>
            <a:endParaRPr lang="en-US" dirty="0">
              <a:latin typeface="Univers for KPMG Light" panose="020B0403020202020204" pitchFamily="34" charset="0"/>
            </a:endParaRPr>
          </a:p>
        </p:txBody>
      </p:sp>
      <p:sp>
        <p:nvSpPr>
          <p:cNvPr id="5" name="Slide Number Placeholder 4"/>
          <p:cNvSpPr>
            <a:spLocks noGrp="1"/>
          </p:cNvSpPr>
          <p:nvPr>
            <p:ph type="sldNum" sz="quarter" idx="3"/>
          </p:nvPr>
        </p:nvSpPr>
        <p:spPr>
          <a:xfrm>
            <a:off x="5592329" y="6403355"/>
            <a:ext cx="4278777" cy="337381"/>
          </a:xfrm>
          <a:prstGeom prst="rect">
            <a:avLst/>
          </a:prstGeom>
        </p:spPr>
        <p:txBody>
          <a:bodyPr vert="horz" lIns="85204" tIns="42602" rIns="85204" bIns="42602" rtlCol="0" anchor="b"/>
          <a:lstStyle>
            <a:lvl1pPr algn="r">
              <a:defRPr sz="1100"/>
            </a:lvl1pPr>
          </a:lstStyle>
          <a:p>
            <a:fld id="{29418882-9918-3B42-897A-C192067F29E7}" type="slidenum">
              <a:rPr lang="en-US" smtClean="0">
                <a:latin typeface="Univers for KPMG Light" panose="020B0403020202020204" pitchFamily="34" charset="0"/>
              </a:rPr>
              <a:t>‹#›</a:t>
            </a:fld>
            <a:endParaRPr lang="en-US" dirty="0">
              <a:latin typeface="Univers for KPMG Light" panose="020B0403020202020204" pitchFamily="34" charset="0"/>
            </a:endParaRPr>
          </a:p>
        </p:txBody>
      </p:sp>
    </p:spTree>
    <p:extLst>
      <p:ext uri="{BB962C8B-B14F-4D97-AF65-F5344CB8AC3E}">
        <p14:creationId xmlns:p14="http://schemas.microsoft.com/office/powerpoint/2010/main" val="2420119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777" cy="337381"/>
          </a:xfrm>
          <a:prstGeom prst="rect">
            <a:avLst/>
          </a:prstGeom>
        </p:spPr>
        <p:txBody>
          <a:bodyPr vert="horz" lIns="85204" tIns="42602" rIns="85204" bIns="42602" rtlCol="0"/>
          <a:lstStyle>
            <a:lvl1pPr algn="l">
              <a:defRPr sz="1100">
                <a:latin typeface="Univers for KPMG Light" panose="020B0403020202020204" pitchFamily="34" charset="0"/>
              </a:defRPr>
            </a:lvl1pPr>
          </a:lstStyle>
          <a:p>
            <a:endParaRPr lang="en-US" dirty="0"/>
          </a:p>
        </p:txBody>
      </p:sp>
      <p:sp>
        <p:nvSpPr>
          <p:cNvPr id="3" name="Date Placeholder 2"/>
          <p:cNvSpPr>
            <a:spLocks noGrp="1"/>
          </p:cNvSpPr>
          <p:nvPr>
            <p:ph type="dt" idx="1"/>
          </p:nvPr>
        </p:nvSpPr>
        <p:spPr>
          <a:xfrm>
            <a:off x="5592329" y="0"/>
            <a:ext cx="4278777" cy="337381"/>
          </a:xfrm>
          <a:prstGeom prst="rect">
            <a:avLst/>
          </a:prstGeom>
        </p:spPr>
        <p:txBody>
          <a:bodyPr vert="horz" lIns="85204" tIns="42602" rIns="85204" bIns="42602" rtlCol="0"/>
          <a:lstStyle>
            <a:lvl1pPr algn="r">
              <a:defRPr sz="1100">
                <a:latin typeface="Univers for KPMG Light" panose="020B0403020202020204" pitchFamily="34" charset="0"/>
              </a:defRPr>
            </a:lvl1pPr>
          </a:lstStyle>
          <a:p>
            <a:fld id="{A9B7456A-CD06-0D40-B083-11158BE207ED}" type="datetimeFigureOut">
              <a:rPr lang="en-US" smtClean="0"/>
              <a:pPr/>
              <a:t>12/8/2016</a:t>
            </a:fld>
            <a:endParaRPr lang="en-US" dirty="0"/>
          </a:p>
        </p:txBody>
      </p:sp>
      <p:sp>
        <p:nvSpPr>
          <p:cNvPr id="4" name="Slide Image Placeholder 3"/>
          <p:cNvSpPr>
            <a:spLocks noGrp="1" noRot="1" noChangeAspect="1"/>
          </p:cNvSpPr>
          <p:nvPr>
            <p:ph type="sldImg" idx="2"/>
          </p:nvPr>
        </p:nvSpPr>
        <p:spPr>
          <a:xfrm>
            <a:off x="3294063" y="842963"/>
            <a:ext cx="3284537" cy="2274887"/>
          </a:xfrm>
          <a:prstGeom prst="rect">
            <a:avLst/>
          </a:prstGeom>
          <a:noFill/>
          <a:ln w="12700">
            <a:solidFill>
              <a:prstClr val="black"/>
            </a:solidFill>
          </a:ln>
        </p:spPr>
        <p:txBody>
          <a:bodyPr vert="horz" lIns="85204" tIns="42602" rIns="85204" bIns="42602" rtlCol="0" anchor="ctr"/>
          <a:lstStyle/>
          <a:p>
            <a:endParaRPr lang="en-US" dirty="0"/>
          </a:p>
        </p:txBody>
      </p:sp>
      <p:sp>
        <p:nvSpPr>
          <p:cNvPr id="5" name="Notes Placeholder 4"/>
          <p:cNvSpPr>
            <a:spLocks noGrp="1"/>
          </p:cNvSpPr>
          <p:nvPr>
            <p:ph type="body" sz="quarter" idx="3"/>
          </p:nvPr>
        </p:nvSpPr>
        <p:spPr>
          <a:xfrm>
            <a:off x="987890" y="3244367"/>
            <a:ext cx="7896884" cy="2654982"/>
          </a:xfrm>
          <a:prstGeom prst="rect">
            <a:avLst/>
          </a:prstGeom>
        </p:spPr>
        <p:txBody>
          <a:bodyPr vert="horz" lIns="85204" tIns="42602" rIns="85204" bIns="4260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6404733"/>
            <a:ext cx="4278777" cy="337381"/>
          </a:xfrm>
          <a:prstGeom prst="rect">
            <a:avLst/>
          </a:prstGeom>
        </p:spPr>
        <p:txBody>
          <a:bodyPr vert="horz" lIns="85204" tIns="42602" rIns="85204" bIns="42602" rtlCol="0" anchor="b"/>
          <a:lstStyle>
            <a:lvl1pPr algn="l">
              <a:defRPr sz="1100">
                <a:latin typeface="Univers for KPMG Light" panose="020B0403020202020204" pitchFamily="34" charset="0"/>
              </a:defRPr>
            </a:lvl1pPr>
          </a:lstStyle>
          <a:p>
            <a:endParaRPr lang="en-US" dirty="0"/>
          </a:p>
        </p:txBody>
      </p:sp>
      <p:sp>
        <p:nvSpPr>
          <p:cNvPr id="7" name="Slide Number Placeholder 6"/>
          <p:cNvSpPr>
            <a:spLocks noGrp="1"/>
          </p:cNvSpPr>
          <p:nvPr>
            <p:ph type="sldNum" sz="quarter" idx="5"/>
          </p:nvPr>
        </p:nvSpPr>
        <p:spPr>
          <a:xfrm>
            <a:off x="5592329" y="6404733"/>
            <a:ext cx="4278777" cy="337381"/>
          </a:xfrm>
          <a:prstGeom prst="rect">
            <a:avLst/>
          </a:prstGeom>
        </p:spPr>
        <p:txBody>
          <a:bodyPr vert="horz" lIns="85204" tIns="42602" rIns="85204" bIns="42602" rtlCol="0" anchor="b"/>
          <a:lstStyle>
            <a:lvl1pPr algn="r">
              <a:defRPr sz="1100">
                <a:latin typeface="Univers for KPMG Light" panose="020B0403020202020204" pitchFamily="34" charset="0"/>
              </a:defRPr>
            </a:lvl1pPr>
          </a:lstStyle>
          <a:p>
            <a:fld id="{E2FEE106-D861-6343-96FF-5BF90692C3C7}" type="slidenum">
              <a:rPr lang="en-US" smtClean="0"/>
              <a:pPr/>
              <a:t>‹#›</a:t>
            </a:fld>
            <a:endParaRPr lang="en-US" dirty="0"/>
          </a:p>
        </p:txBody>
      </p:sp>
    </p:spTree>
    <p:extLst>
      <p:ext uri="{BB962C8B-B14F-4D97-AF65-F5344CB8AC3E}">
        <p14:creationId xmlns:p14="http://schemas.microsoft.com/office/powerpoint/2010/main" val="1591445627"/>
      </p:ext>
    </p:extLst>
  </p:cSld>
  <p:clrMap bg1="lt1" tx1="dk1" bg2="lt2" tx2="dk2" accent1="accent1" accent2="accent2" accent3="accent3" accent4="accent4" accent5="accent5" accent6="accent6" hlink="hlink" folHlink="folHlink"/>
  <p:hf hdr="0" ftr="0" dt="0"/>
  <p:notesStyle>
    <a:lvl1pPr marL="0" algn="l" defTabSz="820583" rtl="0" eaLnBrk="1" latinLnBrk="0" hangingPunct="1">
      <a:defRPr sz="1100" kern="1200">
        <a:solidFill>
          <a:schemeClr val="tx1"/>
        </a:solidFill>
        <a:latin typeface="Univers for KPMG Light" panose="020B0403020202020204" pitchFamily="34" charset="0"/>
        <a:ea typeface="+mn-ea"/>
        <a:cs typeface="+mn-cs"/>
      </a:defRPr>
    </a:lvl1pPr>
    <a:lvl2pPr marL="410291" algn="l" defTabSz="820583" rtl="0" eaLnBrk="1" latinLnBrk="0" hangingPunct="1">
      <a:defRPr sz="1100" kern="1200">
        <a:solidFill>
          <a:schemeClr val="tx1"/>
        </a:solidFill>
        <a:latin typeface="Univers for KPMG Light" panose="020B0403020202020204" pitchFamily="34" charset="0"/>
        <a:ea typeface="+mn-ea"/>
        <a:cs typeface="+mn-cs"/>
      </a:defRPr>
    </a:lvl2pPr>
    <a:lvl3pPr marL="820583" algn="l" defTabSz="820583" rtl="0" eaLnBrk="1" latinLnBrk="0" hangingPunct="1">
      <a:defRPr sz="1100" kern="1200">
        <a:solidFill>
          <a:schemeClr val="tx1"/>
        </a:solidFill>
        <a:latin typeface="Univers for KPMG Light" panose="020B0403020202020204" pitchFamily="34" charset="0"/>
        <a:ea typeface="+mn-ea"/>
        <a:cs typeface="+mn-cs"/>
      </a:defRPr>
    </a:lvl3pPr>
    <a:lvl4pPr marL="1230874" algn="l" defTabSz="820583" rtl="0" eaLnBrk="1" latinLnBrk="0" hangingPunct="1">
      <a:defRPr sz="1100" kern="1200">
        <a:solidFill>
          <a:schemeClr val="tx1"/>
        </a:solidFill>
        <a:latin typeface="Univers for KPMG Light" panose="020B0403020202020204" pitchFamily="34" charset="0"/>
        <a:ea typeface="+mn-ea"/>
        <a:cs typeface="+mn-cs"/>
      </a:defRPr>
    </a:lvl4pPr>
    <a:lvl5pPr marL="1641165" algn="l" defTabSz="820583" rtl="0" eaLnBrk="1" latinLnBrk="0" hangingPunct="1">
      <a:defRPr sz="1100" kern="1200">
        <a:solidFill>
          <a:schemeClr val="tx1"/>
        </a:solidFill>
        <a:latin typeface="Univers for KPMG Light" panose="020B0403020202020204" pitchFamily="34" charset="0"/>
        <a:ea typeface="+mn-ea"/>
        <a:cs typeface="+mn-cs"/>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1</a:t>
            </a:fld>
            <a:endParaRPr lang="en-GB" dirty="0"/>
          </a:p>
        </p:txBody>
      </p:sp>
    </p:spTree>
    <p:extLst>
      <p:ext uri="{BB962C8B-B14F-4D97-AF65-F5344CB8AC3E}">
        <p14:creationId xmlns:p14="http://schemas.microsoft.com/office/powerpoint/2010/main" val="411383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2</a:t>
            </a:fld>
            <a:endParaRPr lang="en-GB" dirty="0"/>
          </a:p>
        </p:txBody>
      </p:sp>
    </p:spTree>
    <p:extLst>
      <p:ext uri="{BB962C8B-B14F-4D97-AF65-F5344CB8AC3E}">
        <p14:creationId xmlns:p14="http://schemas.microsoft.com/office/powerpoint/2010/main" val="1243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3</a:t>
            </a:fld>
            <a:endParaRPr lang="en-GB" dirty="0"/>
          </a:p>
        </p:txBody>
      </p:sp>
    </p:spTree>
    <p:extLst>
      <p:ext uri="{BB962C8B-B14F-4D97-AF65-F5344CB8AC3E}">
        <p14:creationId xmlns:p14="http://schemas.microsoft.com/office/powerpoint/2010/main" val="1325572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129085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2069859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kpmg.com/socialmedia"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Lef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906000" cy="68580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26128" b="25637"/>
          <a:stretch/>
        </p:blipFill>
        <p:spPr>
          <a:xfrm>
            <a:off x="4523812" y="636536"/>
            <a:ext cx="1154846" cy="411480"/>
          </a:xfrm>
          <a:prstGeom prst="rect">
            <a:avLst/>
          </a:prstGeom>
        </p:spPr>
      </p:pic>
      <p:sp>
        <p:nvSpPr>
          <p:cNvPr id="2" name="Title 1"/>
          <p:cNvSpPr>
            <a:spLocks noGrp="1"/>
          </p:cNvSpPr>
          <p:nvPr>
            <p:ph type="title"/>
          </p:nvPr>
        </p:nvSpPr>
        <p:spPr>
          <a:xfrm>
            <a:off x="4655820" y="1337703"/>
            <a:ext cx="5173539" cy="3703320"/>
          </a:xfrm>
        </p:spPr>
        <p:txBody>
          <a:bodyPr anchor="t" anchorCtr="0"/>
          <a:lstStyle>
            <a:lvl1pPr>
              <a:lnSpc>
                <a:spcPct val="70000"/>
              </a:lnSpc>
              <a:defRPr sz="10515" b="0" i="0">
                <a:solidFill>
                  <a:srgbClr val="00338D"/>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4655820" y="4782671"/>
            <a:ext cx="5173539" cy="258352"/>
          </a:xfrm>
          <a:prstGeom prst="rect">
            <a:avLst/>
          </a:prstGeom>
        </p:spPr>
        <p:txBody>
          <a:bodyPr vert="horz"/>
          <a:lstStyle>
            <a:lvl1pPr>
              <a:spcBef>
                <a:spcPts val="268"/>
              </a:spcBef>
              <a:spcAft>
                <a:spcPts val="0"/>
              </a:spcAft>
              <a:defRPr sz="1052">
                <a:solidFill>
                  <a:srgbClr val="00338D"/>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7272141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7"/>
          <p:cNvSpPr>
            <a:spLocks noGrp="1"/>
          </p:cNvSpPr>
          <p:nvPr>
            <p:ph type="body" sz="quarter" idx="11"/>
          </p:nvPr>
        </p:nvSpPr>
        <p:spPr>
          <a:xfrm>
            <a:off x="825500" y="1344706"/>
            <a:ext cx="3962400" cy="4639235"/>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vl7pPr>
              <a:defRPr sz="1400"/>
            </a:lvl7pPr>
            <a:lvl8pPr>
              <a:defRPr sz="14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Chart Placeholder 4"/>
          <p:cNvSpPr>
            <a:spLocks noGrp="1"/>
          </p:cNvSpPr>
          <p:nvPr>
            <p:ph type="chart" sz="quarter" idx="12"/>
          </p:nvPr>
        </p:nvSpPr>
        <p:spPr>
          <a:xfrm>
            <a:off x="5135298" y="1344706"/>
            <a:ext cx="3962400" cy="4639235"/>
          </a:xfrm>
          <a:prstGeom prst="rect">
            <a:avLst/>
          </a:prstGeom>
        </p:spPr>
        <p:txBody>
          <a:bodyPr lIns="0" tIns="0" rIns="0" bIns="0"/>
          <a:lstStyle>
            <a:lvl1pPr>
              <a:defRPr>
                <a:solidFill>
                  <a:srgbClr val="00338D"/>
                </a:solidFill>
                <a:latin typeface="Univers for KPMG" panose="020B0603020202020204" pitchFamily="34" charset="0"/>
                <a:cs typeface="Univers for KPMG" panose="020B0603020202020204" pitchFamily="34" charset="0"/>
              </a:defRPr>
            </a:lvl1pPr>
          </a:lstStyle>
          <a:p>
            <a:r>
              <a:rPr lang="en-US" smtClean="0"/>
              <a:t>Click icon to add chart</a:t>
            </a:r>
            <a:endParaRPr lang="en-US" dirty="0"/>
          </a:p>
        </p:txBody>
      </p:sp>
      <p:sp>
        <p:nvSpPr>
          <p:cNvPr id="5"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30905176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8D"/>
                </a:solidFill>
              </a:defRPr>
            </a:lvl1pPr>
          </a:lstStyle>
          <a:p>
            <a:r>
              <a:rPr lang="en-US" smtClean="0"/>
              <a:t>Click to edit Master title style</a:t>
            </a:r>
            <a:endParaRPr lang="en-US" dirty="0"/>
          </a:p>
        </p:txBody>
      </p:sp>
      <p:sp>
        <p:nvSpPr>
          <p:cNvPr id="5" name="Chart Placeholder 4"/>
          <p:cNvSpPr>
            <a:spLocks noGrp="1"/>
          </p:cNvSpPr>
          <p:nvPr>
            <p:ph type="chart" sz="quarter" idx="12"/>
          </p:nvPr>
        </p:nvSpPr>
        <p:spPr>
          <a:xfrm>
            <a:off x="825501" y="1344706"/>
            <a:ext cx="8272198" cy="2622176"/>
          </a:xfrm>
          <a:prstGeom prst="rect">
            <a:avLst/>
          </a:prstGeom>
        </p:spPr>
        <p:txBody>
          <a:bodyPr lIns="82058" tIns="41029" rIns="82058" bIns="41029"/>
          <a:lstStyle>
            <a:lvl1pPr marL="0" indent="0">
              <a:defRPr lang="en-US" sz="1400" b="1" i="0" smtClean="0">
                <a:solidFill>
                  <a:srgbClr val="00338D"/>
                </a:solidFill>
                <a:latin typeface="Univers for KPMG Light" panose="020B0403020202020204" pitchFamily="34" charset="0"/>
                <a:cs typeface="Univers for KPMG Light" panose="020B0403020202020204" pitchFamily="34" charset="0"/>
              </a:defRPr>
            </a:lvl1pPr>
          </a:lstStyle>
          <a:p>
            <a:r>
              <a:rPr lang="en-US" smtClean="0"/>
              <a:t>Click icon to add chart</a:t>
            </a:r>
            <a:endParaRPr lang="en-US" dirty="0"/>
          </a:p>
        </p:txBody>
      </p:sp>
      <p:sp>
        <p:nvSpPr>
          <p:cNvPr id="7" name="Text Placeholder 7"/>
          <p:cNvSpPr>
            <a:spLocks noGrp="1"/>
          </p:cNvSpPr>
          <p:nvPr>
            <p:ph type="body" sz="quarter" idx="13"/>
          </p:nvPr>
        </p:nvSpPr>
        <p:spPr>
          <a:xfrm>
            <a:off x="825501" y="4101353"/>
            <a:ext cx="8272198" cy="1882588"/>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8945273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hart Placeholder 4"/>
          <p:cNvSpPr>
            <a:spLocks noGrp="1"/>
          </p:cNvSpPr>
          <p:nvPr>
            <p:ph type="chart" sz="quarter" idx="12"/>
          </p:nvPr>
        </p:nvSpPr>
        <p:spPr>
          <a:xfrm>
            <a:off x="833523" y="1388343"/>
            <a:ext cx="2551546" cy="2055248"/>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chart</a:t>
            </a:r>
            <a:endParaRPr lang="en-US" dirty="0"/>
          </a:p>
        </p:txBody>
      </p:sp>
      <p:sp>
        <p:nvSpPr>
          <p:cNvPr id="10" name="Chart Placeholder 4"/>
          <p:cNvSpPr>
            <a:spLocks noGrp="1"/>
          </p:cNvSpPr>
          <p:nvPr>
            <p:ph type="chart" sz="quarter" idx="13"/>
          </p:nvPr>
        </p:nvSpPr>
        <p:spPr>
          <a:xfrm>
            <a:off x="3695351" y="1388343"/>
            <a:ext cx="2548544" cy="2055248"/>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chart</a:t>
            </a:r>
            <a:endParaRPr lang="en-US" dirty="0"/>
          </a:p>
        </p:txBody>
      </p:sp>
      <p:sp>
        <p:nvSpPr>
          <p:cNvPr id="12" name="Chart Placeholder 4"/>
          <p:cNvSpPr>
            <a:spLocks noGrp="1"/>
          </p:cNvSpPr>
          <p:nvPr>
            <p:ph type="chart" sz="quarter" idx="14"/>
          </p:nvPr>
        </p:nvSpPr>
        <p:spPr>
          <a:xfrm>
            <a:off x="6554177" y="1388343"/>
            <a:ext cx="2551546" cy="2055248"/>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chart</a:t>
            </a:r>
            <a:endParaRPr lang="en-US" dirty="0"/>
          </a:p>
        </p:txBody>
      </p:sp>
      <p:sp>
        <p:nvSpPr>
          <p:cNvPr id="9" name="Text Placeholder 7"/>
          <p:cNvSpPr>
            <a:spLocks noGrp="1"/>
          </p:cNvSpPr>
          <p:nvPr>
            <p:ph type="body" sz="quarter" idx="15"/>
          </p:nvPr>
        </p:nvSpPr>
        <p:spPr>
          <a:xfrm>
            <a:off x="812293" y="3742287"/>
            <a:ext cx="2551546" cy="2123492"/>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7"/>
          <p:cNvSpPr>
            <a:spLocks noGrp="1"/>
          </p:cNvSpPr>
          <p:nvPr>
            <p:ph type="body" sz="quarter" idx="16"/>
          </p:nvPr>
        </p:nvSpPr>
        <p:spPr>
          <a:xfrm>
            <a:off x="3674121" y="3742287"/>
            <a:ext cx="2548544" cy="2123492"/>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lang="en-US" sz="1400" b="0" i="0" dirty="0" smtClean="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17"/>
          </p:nvPr>
        </p:nvSpPr>
        <p:spPr>
          <a:xfrm>
            <a:off x="6532947" y="3742287"/>
            <a:ext cx="2551546" cy="2123492"/>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marL="990600" indent="-309600">
              <a:buFont typeface="Univers for KPMG Light" panose="020B0403020202020204" pitchFamily="34" charset="0"/>
              <a:buChar char="—"/>
              <a:defRPr lang="en-US" sz="1400" b="0" i="0" dirty="0" smtClean="0">
                <a:solidFill>
                  <a:srgbClr val="00338D"/>
                </a:solidFill>
                <a:latin typeface="Univers for KPMG Light"/>
                <a:cs typeface="Univers for KPMG Light"/>
              </a:defRPr>
            </a:lvl5pPr>
            <a:lvl6pPr marL="1257300" indent="-247650">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40939004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8D"/>
                </a:solidFill>
              </a:defRPr>
            </a:lvl1pPr>
          </a:lstStyle>
          <a:p>
            <a:r>
              <a:rPr lang="en-US" smtClean="0"/>
              <a:t>Click to edit Master title style</a:t>
            </a:r>
            <a:endParaRPr lang="en-US" dirty="0"/>
          </a:p>
        </p:txBody>
      </p:sp>
      <p:sp>
        <p:nvSpPr>
          <p:cNvPr id="10" name="Picture Placeholder 5"/>
          <p:cNvSpPr>
            <a:spLocks noGrp="1"/>
          </p:cNvSpPr>
          <p:nvPr>
            <p:ph type="pic" sz="quarter" idx="11"/>
          </p:nvPr>
        </p:nvSpPr>
        <p:spPr>
          <a:xfrm>
            <a:off x="825501" y="1344706"/>
            <a:ext cx="8272198" cy="4639235"/>
          </a:xfrm>
          <a:prstGeom prst="rect">
            <a:avLst/>
          </a:prstGeom>
        </p:spPr>
        <p:txBody>
          <a:bodyPr lIns="82058" tIns="41029" rIns="82058" bIns="41029"/>
          <a:lstStyle>
            <a:lvl1pPr>
              <a:defRPr sz="1400">
                <a:solidFill>
                  <a:srgbClr val="00338D"/>
                </a:solidFill>
                <a:latin typeface="Univers for KPMG Light"/>
                <a:cs typeface="Univers for KPMG Light"/>
              </a:defRPr>
            </a:lvl1pPr>
          </a:lstStyle>
          <a:p>
            <a:r>
              <a:rPr lang="en-US" smtClean="0"/>
              <a:t>Click icon to add picture</a:t>
            </a:r>
            <a:endParaRPr lang="en-US" dirty="0"/>
          </a:p>
        </p:txBody>
      </p:sp>
      <p:sp>
        <p:nvSpPr>
          <p:cNvPr id="4"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1420518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Text Placeholder 20"/>
          <p:cNvSpPr>
            <a:spLocks noGrp="1"/>
          </p:cNvSpPr>
          <p:nvPr>
            <p:ph type="body" sz="quarter" idx="27"/>
          </p:nvPr>
        </p:nvSpPr>
        <p:spPr bwMode="gray">
          <a:xfrm>
            <a:off x="2485460" y="1342746"/>
            <a:ext cx="1531516"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2" name="Text Placeholder 20"/>
          <p:cNvSpPr>
            <a:spLocks noGrp="1"/>
          </p:cNvSpPr>
          <p:nvPr>
            <p:ph type="body" sz="quarter" idx="26" hasCustomPrompt="1"/>
          </p:nvPr>
        </p:nvSpPr>
        <p:spPr bwMode="gray">
          <a:xfrm>
            <a:off x="796509" y="1342746"/>
            <a:ext cx="1533968" cy="589520"/>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0" bIns="41029" rtlCol="0" anchor="ctr" anchorCtr="0">
            <a:noAutofit/>
          </a:bodyPr>
          <a:lstStyle>
            <a:lvl1pPr marL="0" indent="0" algn="l" defTabSz="888938" rtl="0" eaLnBrk="1" latinLnBrk="0" hangingPunct="1">
              <a:spcBef>
                <a:spcPts val="0"/>
              </a:spcBef>
              <a:spcAft>
                <a:spcPts val="0"/>
              </a:spcAft>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dirty="0" smtClean="0"/>
              <a:t>Click to edit </a:t>
            </a:r>
            <a:br>
              <a:rPr lang="en-US" dirty="0" smtClean="0"/>
            </a:br>
            <a:r>
              <a:rPr lang="en-US" dirty="0" smtClean="0"/>
              <a:t>Master text </a:t>
            </a:r>
            <a:br>
              <a:rPr lang="en-US" dirty="0" smtClean="0"/>
            </a:br>
            <a:r>
              <a:rPr lang="en-US" dirty="0" smtClean="0"/>
              <a:t>styles</a:t>
            </a:r>
          </a:p>
        </p:txBody>
      </p:sp>
      <p:sp>
        <p:nvSpPr>
          <p:cNvPr id="13" name="Text Placeholder 20"/>
          <p:cNvSpPr>
            <a:spLocks noGrp="1"/>
          </p:cNvSpPr>
          <p:nvPr>
            <p:ph type="body" sz="quarter" idx="28"/>
          </p:nvPr>
        </p:nvSpPr>
        <p:spPr bwMode="gray">
          <a:xfrm>
            <a:off x="4174410" y="1342746"/>
            <a:ext cx="1531518"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5863359" y="1342746"/>
            <a:ext cx="1526203"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5" name="Text Placeholder 20"/>
          <p:cNvSpPr>
            <a:spLocks noGrp="1"/>
          </p:cNvSpPr>
          <p:nvPr>
            <p:ph type="body" sz="quarter" idx="30"/>
          </p:nvPr>
        </p:nvSpPr>
        <p:spPr bwMode="gray">
          <a:xfrm>
            <a:off x="7552310" y="1342746"/>
            <a:ext cx="1532181" cy="589520"/>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mn-cs"/>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7" name="Text Placeholder 9"/>
          <p:cNvSpPr>
            <a:spLocks noGrp="1"/>
          </p:cNvSpPr>
          <p:nvPr>
            <p:ph type="body" sz="quarter" idx="35"/>
          </p:nvPr>
        </p:nvSpPr>
        <p:spPr bwMode="gray">
          <a:xfrm>
            <a:off x="796509" y="2152457"/>
            <a:ext cx="1526205" cy="3733993"/>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sz="1200">
                <a:solidFill>
                  <a:srgbClr val="00338D"/>
                </a:solidFill>
                <a:latin typeface="Univers for KPMG Light" panose="020B0403020202020204" pitchFamily="34" charset="0"/>
              </a:defRPr>
            </a:lvl5pPr>
            <a:lvl6pPr marL="1257300" indent="-247650">
              <a:defRPr lang="en-US" sz="1192" b="0" i="0" baseline="0" dirty="0" smtClean="0">
                <a:solidFill>
                  <a:srgbClr val="00338D"/>
                </a:solidFill>
                <a:latin typeface="Univers for KPMG Light" panose="020B0403020202020204" pitchFamily="34" charset="0"/>
                <a:cs typeface="Univers for KPMG" panose="020B0603020202020204"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1"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
        <p:nvSpPr>
          <p:cNvPr id="23" name="Text Placeholder 9"/>
          <p:cNvSpPr>
            <a:spLocks noGrp="1"/>
          </p:cNvSpPr>
          <p:nvPr>
            <p:ph type="body" sz="quarter" idx="39"/>
          </p:nvPr>
        </p:nvSpPr>
        <p:spPr bwMode="gray">
          <a:xfrm>
            <a:off x="2483008" y="2152457"/>
            <a:ext cx="1526205" cy="3733993"/>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marL="982663" indent="-309563">
              <a:spcBef>
                <a:spcPts val="0"/>
              </a:spcBef>
              <a:defRPr lang="en-US" sz="1200" b="0" i="0" dirty="0" smtClean="0">
                <a:solidFill>
                  <a:srgbClr val="00338D"/>
                </a:solidFill>
                <a:latin typeface="Univers for KPMG Light" panose="020B0403020202020204" pitchFamily="34" charset="0"/>
                <a:cs typeface="Univers for KPMG" panose="020B0603020202020204" pitchFamily="34" charset="0"/>
              </a:defRPr>
            </a:lvl5pPr>
            <a:lvl6pPr marL="916825" indent="0">
              <a:buFont typeface="Univers for KPMG Light" panose="020B0403020202020204" pitchFamily="34" charset="0"/>
              <a:buNone/>
              <a:defRPr lang="en-US" sz="1192" b="0" i="0" baseline="0" dirty="0" smtClean="0">
                <a:solidFill>
                  <a:srgbClr val="00338D"/>
                </a:solidFill>
                <a:latin typeface="Univers for KPMG Light" panose="020B0403020202020204" pitchFamily="34" charset="0"/>
                <a:cs typeface="Univers for KPMG" panose="020B0603020202020204"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4" name="Text Placeholder 9"/>
          <p:cNvSpPr>
            <a:spLocks noGrp="1"/>
          </p:cNvSpPr>
          <p:nvPr>
            <p:ph type="body" sz="quarter" idx="40"/>
          </p:nvPr>
        </p:nvSpPr>
        <p:spPr bwMode="gray">
          <a:xfrm>
            <a:off x="4166646" y="2141817"/>
            <a:ext cx="1526205" cy="3745415"/>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lang="en-US" sz="1200" b="0" i="0" smtClean="0">
                <a:solidFill>
                  <a:srgbClr val="00338D"/>
                </a:solidFill>
                <a:latin typeface="Univers for KPMG Light" panose="020B0403020202020204" pitchFamily="34" charset="0"/>
                <a:cs typeface="Univers for KPMG" panose="020B0603020202020204" pitchFamily="34" charset="0"/>
              </a:defRPr>
            </a:lvl5pPr>
            <a:lvl6pPr marL="916825" indent="0">
              <a:buNone/>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9"/>
          <p:cNvSpPr>
            <a:spLocks noGrp="1"/>
          </p:cNvSpPr>
          <p:nvPr>
            <p:ph type="body" sz="quarter" idx="41"/>
          </p:nvPr>
        </p:nvSpPr>
        <p:spPr bwMode="gray">
          <a:xfrm>
            <a:off x="5855595" y="2141816"/>
            <a:ext cx="1526205" cy="3745416"/>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lang="en-US" sz="1200" b="0" i="0" smtClean="0">
                <a:solidFill>
                  <a:srgbClr val="00338D"/>
                </a:solidFill>
                <a:latin typeface="Univers for KPMG Light" panose="020B0403020202020204" pitchFamily="34" charset="0"/>
                <a:cs typeface="Univers for KPMG" panose="020B0603020202020204" pitchFamily="34" charset="0"/>
              </a:defRPr>
            </a:lvl5pPr>
            <a:lvl6pPr marL="916825" indent="0">
              <a:buNone/>
              <a:defRPr baseline="0"/>
            </a:lvl6pPr>
            <a:lvl7pPr marL="1217612" indent="0">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9"/>
          <p:cNvSpPr>
            <a:spLocks noGrp="1"/>
          </p:cNvSpPr>
          <p:nvPr>
            <p:ph type="body" sz="quarter" idx="42"/>
          </p:nvPr>
        </p:nvSpPr>
        <p:spPr bwMode="gray">
          <a:xfrm>
            <a:off x="7550524" y="2152457"/>
            <a:ext cx="1526205" cy="3733993"/>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panose="020B0603020202020204" pitchFamily="34" charset="0"/>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defRPr>
            </a:lvl4pPr>
            <a:lvl5pPr>
              <a:spcBef>
                <a:spcPts val="0"/>
              </a:spcBef>
              <a:defRPr lang="en-US" sz="1200" b="0" i="0" smtClean="0">
                <a:solidFill>
                  <a:srgbClr val="00338D"/>
                </a:solidFill>
                <a:latin typeface="Univers for KPMG Light" panose="020B0403020202020204" pitchFamily="34" charset="0"/>
                <a:cs typeface="Univers for KPMG" panose="020B0603020202020204" pitchFamily="34" charset="0"/>
              </a:defRPr>
            </a:lvl5pPr>
            <a:lvl6pPr marL="916825" indent="0">
              <a:buNone/>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5744668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0"/>
          <p:cNvSpPr>
            <a:spLocks noGrp="1"/>
          </p:cNvSpPr>
          <p:nvPr>
            <p:ph type="body" sz="quarter" idx="27"/>
          </p:nvPr>
        </p:nvSpPr>
        <p:spPr bwMode="gray">
          <a:xfrm>
            <a:off x="2952411" y="1495145"/>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1">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4" name="Text Placeholder 20"/>
          <p:cNvSpPr>
            <a:spLocks noGrp="1"/>
          </p:cNvSpPr>
          <p:nvPr>
            <p:ph type="body" sz="quarter" idx="26"/>
          </p:nvPr>
        </p:nvSpPr>
        <p:spPr bwMode="gray">
          <a:xfrm>
            <a:off x="809865" y="1495145"/>
            <a:ext cx="1882140" cy="605118"/>
          </a:xfrm>
          <a:prstGeom prst="homePlate">
            <a:avLst>
              <a:gd name="adj" fmla="val 34577"/>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164117" tIns="48460" rIns="48460" bIns="48460" rtlCol="0" anchor="ctr" anchorCtr="0">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5" name="Text Placeholder 9"/>
          <p:cNvSpPr>
            <a:spLocks noGrp="1"/>
          </p:cNvSpPr>
          <p:nvPr>
            <p:ph type="body" sz="quarter" idx="11"/>
          </p:nvPr>
        </p:nvSpPr>
        <p:spPr bwMode="gray">
          <a:xfrm>
            <a:off x="809866" y="2112645"/>
            <a:ext cx="1883900" cy="3449409"/>
          </a:xfrm>
          <a:prstGeom prst="rect">
            <a:avLst/>
          </a:prstGeom>
        </p:spPr>
        <p:txBody>
          <a:bodyPr lIns="0" tIns="41029" rIns="0" bIns="0"/>
          <a:lstStyle>
            <a:lvl1pPr>
              <a:defRPr sz="1200" b="1" baseline="0">
                <a:solidFill>
                  <a:srgbClr val="00338D"/>
                </a:solidFill>
                <a:latin typeface="Univers for KPMG" panose="020B0603020202020204" pitchFamily="34" charset="0"/>
                <a:cs typeface="Univers for KPMG Light"/>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4pPr>
            <a:lvl5pPr>
              <a:spcBef>
                <a:spcPts val="0"/>
              </a:spcBef>
              <a:defRPr sz="1200">
                <a:solidFill>
                  <a:srgbClr val="00338D"/>
                </a:solidFill>
                <a:latin typeface="Univers for KPMG Light" panose="020B0403020202020204" pitchFamily="34" charset="0"/>
                <a:cs typeface="Univers for KPMG Light" panose="020B0403020202020204" pitchFamily="34" charset="0"/>
              </a:defRPr>
            </a:lvl5pPr>
            <a:lvl6pPr marL="916825" indent="0">
              <a:buNone/>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ext Placeholder 9"/>
          <p:cNvSpPr>
            <a:spLocks noGrp="1"/>
          </p:cNvSpPr>
          <p:nvPr>
            <p:ph type="body" sz="quarter" idx="30"/>
          </p:nvPr>
        </p:nvSpPr>
        <p:spPr bwMode="gray">
          <a:xfrm>
            <a:off x="2960522" y="2112645"/>
            <a:ext cx="1849427" cy="3449409"/>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Light"/>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4pPr>
            <a:lvl5pPr>
              <a:spcBef>
                <a:spcPts val="0"/>
              </a:spcBef>
              <a:defRPr lang="en-US" sz="1200" b="0" i="0" dirty="0" smtClean="0">
                <a:solidFill>
                  <a:srgbClr val="00338D"/>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 Placeholder 9"/>
          <p:cNvSpPr>
            <a:spLocks noGrp="1"/>
          </p:cNvSpPr>
          <p:nvPr>
            <p:ph type="body" sz="quarter" idx="31"/>
          </p:nvPr>
        </p:nvSpPr>
        <p:spPr bwMode="gray">
          <a:xfrm>
            <a:off x="5076705" y="2112645"/>
            <a:ext cx="1855032" cy="3449410"/>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4pPr>
            <a:lvl5pPr>
              <a:spcBef>
                <a:spcPts val="0"/>
              </a:spcBef>
              <a:defRPr lang="en-US" sz="1200" b="0" i="0" dirty="0" smtClean="0">
                <a:solidFill>
                  <a:srgbClr val="00338D"/>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 Placeholder 9"/>
          <p:cNvSpPr>
            <a:spLocks noGrp="1"/>
          </p:cNvSpPr>
          <p:nvPr>
            <p:ph type="body" sz="quarter" idx="32"/>
          </p:nvPr>
        </p:nvSpPr>
        <p:spPr bwMode="gray">
          <a:xfrm>
            <a:off x="7198492" y="2112645"/>
            <a:ext cx="1899207" cy="3449409"/>
          </a:xfrm>
          <a:prstGeom prst="rect">
            <a:avLst/>
          </a:prstGeom>
        </p:spPr>
        <p:txBody>
          <a:bodyPr lIns="0" tIns="41029" rIns="0" bIns="0"/>
          <a:lstStyle>
            <a:lvl1pPr>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a:defRPr>
            </a:lvl3pPr>
            <a:lvl4pPr marL="624059" indent="-247642">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a:defRPr>
            </a:lvl4pPr>
            <a:lvl5pPr>
              <a:spcBef>
                <a:spcPts val="0"/>
              </a:spcBef>
              <a:defRPr lang="en-US" sz="1200" b="0" i="0" dirty="0" smtClean="0">
                <a:solidFill>
                  <a:srgbClr val="00338D"/>
                </a:solidFill>
                <a:latin typeface="Univers for KPMG Light" panose="020B0403020202020204" pitchFamily="34" charset="0"/>
                <a:cs typeface="Univers for KPMG Light" panose="020B0403020202020204" pitchFamily="34" charset="0"/>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33"/>
          </p:nvPr>
        </p:nvSpPr>
        <p:spPr bwMode="gray">
          <a:xfrm>
            <a:off x="5094955" y="1495145"/>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1">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0" name="Text Placeholder 20"/>
          <p:cNvSpPr>
            <a:spLocks noGrp="1"/>
          </p:cNvSpPr>
          <p:nvPr>
            <p:ph type="body" sz="quarter" idx="34"/>
          </p:nvPr>
        </p:nvSpPr>
        <p:spPr bwMode="gray">
          <a:xfrm>
            <a:off x="7237500" y="1495145"/>
            <a:ext cx="1882140" cy="605118"/>
          </a:xfrm>
          <a:prstGeom prst="chevron">
            <a:avLst>
              <a:gd name="adj" fmla="val 34136"/>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8460" tIns="48460" rIns="48460" bIns="48460" rtlCol="0" anchor="ctr" anchorCtr="1">
            <a:noAutofit/>
          </a:bodyPr>
          <a:lstStyle>
            <a:lvl1pPr marL="0" algn="ctr" defTabSz="888938" rtl="0" eaLnBrk="1" latinLnBrk="0" hangingPunct="1">
              <a:defRPr lang="en-US" sz="1200" b="1" kern="1200" dirty="0" smtClean="0">
                <a:solidFill>
                  <a:schemeClr val="bg1"/>
                </a:solidFill>
                <a:latin typeface="Univers for KPMG" panose="020B0603020202020204" pitchFamily="34" charset="0"/>
                <a:ea typeface="+mn-ea"/>
                <a:cs typeface="Univers for KPMG" panose="02070309020205020404" pitchFamily="49" charset="-78"/>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1"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38479561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 Placeholder 10"/>
          <p:cNvSpPr>
            <a:spLocks noGrp="1"/>
          </p:cNvSpPr>
          <p:nvPr>
            <p:ph type="body" sz="quarter" idx="21"/>
          </p:nvPr>
        </p:nvSpPr>
        <p:spPr bwMode="gray">
          <a:xfrm>
            <a:off x="4240699" y="2970847"/>
            <a:ext cx="1349558" cy="1210235"/>
          </a:xfrm>
          <a:prstGeom prst="ellipse">
            <a:avLst/>
          </a:prstGeom>
          <a:solidFill>
            <a:srgbClr val="00A3A1"/>
          </a:solidFill>
          <a:ln>
            <a:noFill/>
          </a:ln>
        </p:spPr>
        <p:txBody>
          <a:bodyPr lIns="48460" tIns="48460" rIns="48460" bIns="48460" anchor="ctr" anchorCtr="1"/>
          <a:lstStyle>
            <a:lvl1pPr algn="ctr">
              <a:defRPr sz="1200">
                <a:solidFill>
                  <a:schemeClr val="bg1"/>
                </a:solidFill>
                <a:latin typeface="Univers for KPMG" panose="020B0603020202020204" pitchFamily="34" charset="0"/>
                <a:cs typeface="Univers for KPMG Light"/>
              </a:defRPr>
            </a:lvl1pPr>
          </a:lstStyle>
          <a:p>
            <a:pPr lvl="0"/>
            <a:r>
              <a:rPr lang="en-US" smtClean="0"/>
              <a:t>Click to edit Master text styles</a:t>
            </a:r>
          </a:p>
        </p:txBody>
      </p:sp>
      <p:sp>
        <p:nvSpPr>
          <p:cNvPr id="8" name="Text Placeholder 20"/>
          <p:cNvSpPr>
            <a:spLocks noGrp="1"/>
          </p:cNvSpPr>
          <p:nvPr>
            <p:ph type="body" sz="quarter" idx="22"/>
          </p:nvPr>
        </p:nvSpPr>
        <p:spPr bwMode="gray">
          <a:xfrm>
            <a:off x="825501" y="1555475"/>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latin typeface="Univers for KPMG Light" panose="020B0403020202020204" pitchFamily="34" charset="0"/>
              </a:defRPr>
            </a:lvl4pPr>
            <a:lvl5pPr>
              <a:spcBef>
                <a:spcPts val="0"/>
              </a:spcBef>
              <a:defRPr lang="en-US" sz="1200" b="0" i="0" baseline="0" dirty="0" smtClean="0">
                <a:solidFill>
                  <a:srgbClr val="00338D"/>
                </a:solidFill>
                <a:latin typeface="Univers for KPMG Light" panose="020B0403020202020204" pitchFamily="34" charset="0"/>
                <a:cs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20"/>
          <p:cNvSpPr>
            <a:spLocks noGrp="1"/>
          </p:cNvSpPr>
          <p:nvPr>
            <p:ph type="body" sz="quarter" idx="26"/>
          </p:nvPr>
        </p:nvSpPr>
        <p:spPr bwMode="gray">
          <a:xfrm>
            <a:off x="825501" y="1337703"/>
            <a:ext cx="3126252" cy="223650"/>
          </a:xfrm>
          <a:prstGeom prst="rect">
            <a:avLst/>
          </a:prstGeom>
          <a:solidFill>
            <a:srgbClr val="00338D"/>
          </a:solidFill>
          <a:ln w="12700">
            <a:solidFill>
              <a:srgbClr val="00338D"/>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35" name="AutoShape 20"/>
          <p:cNvSpPr>
            <a:spLocks noChangeArrowheads="1"/>
          </p:cNvSpPr>
          <p:nvPr userDrawn="1"/>
        </p:nvSpPr>
        <p:spPr bwMode="gray">
          <a:xfrm rot="2700000" flipH="1" flipV="1">
            <a:off x="5301366" y="4127357"/>
            <a:ext cx="396053" cy="389834"/>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37" name="AutoShape 20"/>
          <p:cNvSpPr>
            <a:spLocks noChangeArrowheads="1"/>
          </p:cNvSpPr>
          <p:nvPr userDrawn="1"/>
        </p:nvSpPr>
        <p:spPr bwMode="gray">
          <a:xfrm rot="18900000" flipV="1">
            <a:off x="4062061" y="4147642"/>
            <a:ext cx="442060" cy="349264"/>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42" name="Text Placeholder 20"/>
          <p:cNvSpPr>
            <a:spLocks noGrp="1"/>
          </p:cNvSpPr>
          <p:nvPr>
            <p:ph type="body" sz="quarter" idx="47"/>
          </p:nvPr>
        </p:nvSpPr>
        <p:spPr bwMode="gray">
          <a:xfrm>
            <a:off x="825501" y="4372206"/>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a:defRPr>
            </a:lvl2pPr>
            <a:lvl3pPr marL="307077" indent="-307077">
              <a:spcBef>
                <a:spcPts val="0"/>
              </a:spcBef>
              <a:buFont typeface="Univers for KPMG Light" panose="020B0403020202020204" pitchFamily="34" charset="0"/>
              <a:buChar char="—"/>
              <a:defRPr sz="1200" baseline="0">
                <a:solidFill>
                  <a:srgbClr val="00338D"/>
                </a:solidFill>
                <a:latin typeface="Univers for KPMG Light" panose="020B0403020202020204" pitchFamily="34" charset="0"/>
                <a:cs typeface="Univers for KPMG Light"/>
              </a:defRPr>
            </a:lvl3pPr>
            <a:lvl4pPr marL="624059" indent="-247642">
              <a:spcBef>
                <a:spcPts val="0"/>
              </a:spcBef>
              <a:buFont typeface="Univers for KPMG Light" panose="020B0403020202020204" pitchFamily="34" charset="0"/>
              <a:buChar char="-"/>
              <a:defRPr sz="1200" baseline="0">
                <a:latin typeface="Univers for KPMG Light" panose="020B0403020202020204" pitchFamily="34" charset="0"/>
              </a:defRPr>
            </a:lvl4pPr>
            <a:lvl5pPr>
              <a:spcBef>
                <a:spcPts val="0"/>
              </a:spcBef>
              <a:defRPr sz="1200" baseline="0">
                <a:solidFill>
                  <a:srgbClr val="00338D"/>
                </a:solidFill>
                <a:latin typeface="Univers for KPMG Light" panose="020B04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Text Placeholder 20"/>
          <p:cNvSpPr>
            <a:spLocks noGrp="1"/>
          </p:cNvSpPr>
          <p:nvPr>
            <p:ph type="body" sz="quarter" idx="48"/>
          </p:nvPr>
        </p:nvSpPr>
        <p:spPr bwMode="gray">
          <a:xfrm>
            <a:off x="825501" y="4154434"/>
            <a:ext cx="3126252" cy="223331"/>
          </a:xfrm>
          <a:prstGeom prst="rect">
            <a:avLst/>
          </a:prstGeom>
          <a:solidFill>
            <a:srgbClr val="00338D"/>
          </a:solidFill>
          <a:ln w="12700">
            <a:solidFill>
              <a:srgbClr val="00338D"/>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44" name="Text Placeholder 20"/>
          <p:cNvSpPr>
            <a:spLocks noGrp="1"/>
          </p:cNvSpPr>
          <p:nvPr>
            <p:ph type="body" sz="quarter" idx="49"/>
          </p:nvPr>
        </p:nvSpPr>
        <p:spPr bwMode="gray">
          <a:xfrm>
            <a:off x="5879199" y="1555475"/>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latin typeface="Univers for KPMG Light" panose="020B0403020202020204" pitchFamily="34" charset="0"/>
              </a:defRPr>
            </a:lvl4pPr>
            <a:lvl5pPr>
              <a:spcBef>
                <a:spcPts val="0"/>
              </a:spcBef>
              <a:defRPr lang="en-US" sz="1200" b="0" i="0" baseline="0" dirty="0" smtClean="0">
                <a:solidFill>
                  <a:srgbClr val="00338D"/>
                </a:solidFill>
                <a:latin typeface="Univers for KPMG Light" panose="020B0403020202020204" pitchFamily="34" charset="0"/>
                <a:cs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5" name="Text Placeholder 20"/>
          <p:cNvSpPr>
            <a:spLocks noGrp="1"/>
          </p:cNvSpPr>
          <p:nvPr>
            <p:ph type="body" sz="quarter" idx="50"/>
          </p:nvPr>
        </p:nvSpPr>
        <p:spPr bwMode="gray">
          <a:xfrm>
            <a:off x="5879200" y="1337703"/>
            <a:ext cx="3126252" cy="208709"/>
          </a:xfrm>
          <a:prstGeom prst="rect">
            <a:avLst/>
          </a:prstGeom>
          <a:solidFill>
            <a:srgbClr val="00338D"/>
          </a:solidFill>
          <a:ln w="12700">
            <a:solidFill>
              <a:srgbClr val="00338D"/>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46" name="Text Placeholder 20"/>
          <p:cNvSpPr>
            <a:spLocks noGrp="1"/>
          </p:cNvSpPr>
          <p:nvPr>
            <p:ph type="body" sz="quarter" idx="51"/>
          </p:nvPr>
        </p:nvSpPr>
        <p:spPr bwMode="gray">
          <a:xfrm>
            <a:off x="5879199" y="4372206"/>
            <a:ext cx="3126256" cy="1611737"/>
          </a:xfrm>
          <a:prstGeom prst="rect">
            <a:avLst/>
          </a:prstGeom>
          <a:solidFill>
            <a:schemeClr val="bg1"/>
          </a:solidFill>
          <a:ln w="12700">
            <a:solidFill>
              <a:srgbClr val="00338D"/>
            </a:solidFill>
          </a:ln>
        </p:spPr>
        <p:txBody>
          <a:bodyPr lIns="82058" tIns="41029" rIns="82058" bIns="41029"/>
          <a:lstStyle>
            <a:lvl1pPr>
              <a:spcBef>
                <a:spcPts val="0"/>
              </a:spcBef>
              <a:defRPr sz="1200" b="1">
                <a:solidFill>
                  <a:srgbClr val="00338D"/>
                </a:solidFill>
                <a:latin typeface="Univers for KPMG" panose="020B0603020202020204" pitchFamily="34" charset="0"/>
                <a:cs typeface="Univers for KPMG Light"/>
              </a:defRPr>
            </a:lvl1pPr>
            <a:lvl2pPr marL="0" indent="0">
              <a:spcBef>
                <a:spcPts val="0"/>
              </a:spcBef>
              <a:buFontTx/>
              <a:buNone/>
              <a:defRPr sz="1200" baseline="0">
                <a:solidFill>
                  <a:srgbClr val="00338D"/>
                </a:solidFill>
                <a:latin typeface="Univers for KPMG Light" panose="020B0403020202020204" pitchFamily="34" charset="0"/>
                <a:cs typeface="Univers for KPMG Light" panose="020B0403020202020204" pitchFamily="34" charset="0"/>
              </a:defRPr>
            </a:lvl2pPr>
            <a:lvl3pPr marL="307077" indent="-307077">
              <a:spcBef>
                <a:spcPts val="0"/>
              </a:spcBef>
              <a:buFont typeface="Univers for KPMG Light" panose="020B0403020202020204" pitchFamily="34" charset="0"/>
              <a:buChar char="—"/>
              <a:defRPr sz="1200">
                <a:solidFill>
                  <a:srgbClr val="00338D"/>
                </a:solidFill>
                <a:latin typeface="Univers for KPMG Light" panose="020B0403020202020204" pitchFamily="34" charset="0"/>
                <a:cs typeface="Univers for KPMG Light" panose="020B0403020202020204" pitchFamily="34" charset="0"/>
              </a:defRPr>
            </a:lvl3pPr>
            <a:lvl4pPr marL="624059" indent="-247642">
              <a:spcBef>
                <a:spcPts val="0"/>
              </a:spcBef>
              <a:buFont typeface="Univers for KPMG Light" panose="020B0403020202020204" pitchFamily="34" charset="0"/>
              <a:buChar char="-"/>
              <a:defRPr sz="1200">
                <a:latin typeface="Univers for KPMG Light" panose="020B0403020202020204" pitchFamily="34" charset="0"/>
              </a:defRPr>
            </a:lvl4pPr>
            <a:lvl5pPr>
              <a:spcBef>
                <a:spcPts val="0"/>
              </a:spcBef>
              <a:defRPr lang="en-US" sz="1200" b="0" i="0" baseline="0" smtClean="0">
                <a:solidFill>
                  <a:srgbClr val="00338D"/>
                </a:solidFill>
                <a:latin typeface="Univers for KPMG Light" panose="020B0403020202020204" pitchFamily="34" charset="0"/>
                <a:cs typeface="Univers for KPMG" panose="020B0603020202020204" pitchFamily="34" charset="0"/>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7" name="Text Placeholder 20"/>
          <p:cNvSpPr>
            <a:spLocks noGrp="1"/>
          </p:cNvSpPr>
          <p:nvPr>
            <p:ph type="body" sz="quarter" idx="52"/>
          </p:nvPr>
        </p:nvSpPr>
        <p:spPr bwMode="gray">
          <a:xfrm>
            <a:off x="5879200" y="4154433"/>
            <a:ext cx="3126252" cy="208390"/>
          </a:xfrm>
          <a:prstGeom prst="rect">
            <a:avLst/>
          </a:prstGeom>
          <a:solidFill>
            <a:srgbClr val="00338D"/>
          </a:solidFill>
          <a:ln w="12700">
            <a:solidFill>
              <a:srgbClr val="00A3A1"/>
            </a:solidFill>
          </a:ln>
        </p:spPr>
        <p:txBody>
          <a:bodyPr vert="horz" lIns="0" tIns="0" rIns="0" bIns="0" rtlCol="0" anchor="ctr" anchorCtr="1">
            <a:normAutofit/>
          </a:bodyPr>
          <a:lstStyle>
            <a:lvl1pPr>
              <a:defRPr lang="en-US" sz="1200" b="1" kern="1200" noProof="0" dirty="0" smtClean="0">
                <a:solidFill>
                  <a:schemeClr val="bg1"/>
                </a:solidFill>
                <a:latin typeface="Univers for KPMG" panose="020B0603020202020204"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5" name="AutoShape 20"/>
          <p:cNvSpPr>
            <a:spLocks noChangeArrowheads="1"/>
          </p:cNvSpPr>
          <p:nvPr userDrawn="1"/>
        </p:nvSpPr>
        <p:spPr bwMode="gray">
          <a:xfrm rot="2700000">
            <a:off x="4092476" y="2637065"/>
            <a:ext cx="382279" cy="408476"/>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36" name="AutoShape 20"/>
          <p:cNvSpPr>
            <a:spLocks noChangeArrowheads="1"/>
          </p:cNvSpPr>
          <p:nvPr userDrawn="1"/>
        </p:nvSpPr>
        <p:spPr bwMode="gray">
          <a:xfrm rot="18900000" flipH="1">
            <a:off x="5285524" y="2658321"/>
            <a:ext cx="426686" cy="365965"/>
          </a:xfrm>
          <a:prstGeom prst="rightArrow">
            <a:avLst>
              <a:gd name="adj1" fmla="val 63333"/>
              <a:gd name="adj2" fmla="val 49582"/>
            </a:avLst>
          </a:prstGeom>
          <a:solidFill>
            <a:srgbClr val="00338D"/>
          </a:solidFill>
          <a:ln w="6350" algn="ctr">
            <a:noFill/>
            <a:miter lim="800000"/>
            <a:headEnd/>
            <a:tailEnd/>
          </a:ln>
          <a:effectLst/>
        </p:spPr>
        <p:txBody>
          <a:bodyPr rot="10800000" wrap="none" lIns="88896" tIns="44448" rIns="88896" bIns="44448" anchor="ctr"/>
          <a:lstStyle/>
          <a:p>
            <a:endParaRPr lang="en-CA" sz="1733" dirty="0">
              <a:solidFill>
                <a:srgbClr val="483698"/>
              </a:solidFill>
              <a:latin typeface="Univers for KPMG" panose="020B0603020202020204" pitchFamily="34" charset="0"/>
            </a:endParaRPr>
          </a:p>
        </p:txBody>
      </p:sp>
      <p:sp>
        <p:nvSpPr>
          <p:cNvPr id="16"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31701904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UR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20"/>
          <p:cNvSpPr>
            <a:spLocks noGrp="1"/>
          </p:cNvSpPr>
          <p:nvPr>
            <p:ph type="body" sz="quarter" idx="26"/>
          </p:nvPr>
        </p:nvSpPr>
        <p:spPr bwMode="gray">
          <a:xfrm>
            <a:off x="825500" y="1619621"/>
            <a:ext cx="3953959" cy="387856"/>
          </a:xfrm>
          <a:prstGeom prst="rect">
            <a:avLst/>
          </a:prstGeom>
          <a:solidFill>
            <a:srgbClr val="00338D"/>
          </a:solidFill>
          <a:ln w="12700">
            <a:noFill/>
          </a:ln>
        </p:spPr>
        <p:txBody>
          <a:bodyPr vert="horz" lIns="0" tIns="0" rIns="0" bIns="0" rtlCol="0" anchor="ctr" anchorCtr="1">
            <a:no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6" name="Text Placeholder 20"/>
          <p:cNvSpPr>
            <a:spLocks noGrp="1"/>
          </p:cNvSpPr>
          <p:nvPr>
            <p:ph type="body" sz="quarter" idx="27"/>
          </p:nvPr>
        </p:nvSpPr>
        <p:spPr bwMode="gray">
          <a:xfrm>
            <a:off x="5126544" y="1619621"/>
            <a:ext cx="3878911" cy="387856"/>
          </a:xfrm>
          <a:prstGeom prst="rect">
            <a:avLst/>
          </a:prstGeom>
          <a:solidFill>
            <a:srgbClr val="00338D"/>
          </a:solidFill>
          <a:ln w="12700">
            <a:noFill/>
          </a:ln>
        </p:spPr>
        <p:txBody>
          <a:bodyPr vert="horz" lIns="0" tIns="0" rIns="0" bIns="0" rtlCol="0" anchor="ctr" anchorCtr="1">
            <a:no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8" name="Text Placeholder 7"/>
          <p:cNvSpPr>
            <a:spLocks noGrp="1"/>
          </p:cNvSpPr>
          <p:nvPr>
            <p:ph type="body" sz="quarter" idx="15"/>
          </p:nvPr>
        </p:nvSpPr>
        <p:spPr>
          <a:xfrm>
            <a:off x="825500" y="2008094"/>
            <a:ext cx="3953958" cy="3645647"/>
          </a:xfrm>
          <a:prstGeom prst="rect">
            <a:avLst/>
          </a:prstGeom>
        </p:spPr>
        <p:txBody>
          <a:bodyPr vert="horz" lIns="0" tIns="41029"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4pPr>
            <a:lvl5pPr>
              <a:defRPr sz="1400">
                <a:solidFill>
                  <a:srgbClr val="00338D"/>
                </a:solidFill>
                <a:latin typeface="Univers for KPMG Light" panose="020B0403020202020204" pitchFamily="34" charset="0"/>
                <a:cs typeface="Univers for KPMG Light" panose="020B0403020202020204" pitchFamily="34" charset="0"/>
              </a:defRPr>
            </a:lvl5pPr>
            <a:lvl6pPr>
              <a:defRPr sz="1400"/>
            </a:lvl6pPr>
            <a:lvl7pPr>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 Placeholder 7"/>
          <p:cNvSpPr>
            <a:spLocks noGrp="1"/>
          </p:cNvSpPr>
          <p:nvPr>
            <p:ph type="body" sz="quarter" idx="28"/>
          </p:nvPr>
        </p:nvSpPr>
        <p:spPr>
          <a:xfrm>
            <a:off x="5126544" y="2008094"/>
            <a:ext cx="3878911" cy="3645647"/>
          </a:xfrm>
          <a:prstGeom prst="rect">
            <a:avLst/>
          </a:prstGeom>
        </p:spPr>
        <p:txBody>
          <a:bodyPr vert="horz" lIns="0" tIns="41029"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1400">
                <a:solidFill>
                  <a:srgbClr val="00338D"/>
                </a:solidFill>
                <a:latin typeface="Univers for KPMG Light" panose="020B0403020202020204" pitchFamily="34" charset="0"/>
                <a:cs typeface="Univers for KPMG Light" panose="020B0403020202020204" pitchFamily="34" charset="0"/>
              </a:defRPr>
            </a:lvl4pPr>
            <a:lvl5pPr>
              <a:defRPr lang="en-US" sz="1400" b="0" i="0" dirty="0" smtClean="0">
                <a:solidFill>
                  <a:srgbClr val="00338D"/>
                </a:solidFill>
                <a:latin typeface="Univers for KPMG Light" panose="020B0403020202020204" pitchFamily="34" charset="0"/>
                <a:cs typeface="Univers for KPMG Light" panose="020B0403020202020204" pitchFamily="34" charset="0"/>
              </a:defRPr>
            </a:lvl5pPr>
            <a:lvl6pPr>
              <a:defRPr sz="1400"/>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8996496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ONE">
    <p:bg>
      <p:bgPr>
        <a:solidFill>
          <a:srgbClr val="0091DA"/>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sp>
        <p:nvSpPr>
          <p:cNvPr id="7"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10414371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8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TWO">
    <p:bg>
      <p:bgPr>
        <a:solidFill>
          <a:srgbClr val="6D2077"/>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733" dirty="0">
              <a:latin typeface="Univers for KPMG Light" panose="020B0403020202020204" pitchFamily="34" charset="0"/>
            </a:endParaRPr>
          </a:p>
        </p:txBody>
      </p:sp>
      <p:sp>
        <p:nvSpPr>
          <p:cNvPr id="7"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42443314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mage left vertic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88" y="2689"/>
            <a:ext cx="9906000" cy="68580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317" t="20408" b="21208"/>
          <a:stretch/>
        </p:blipFill>
        <p:spPr>
          <a:xfrm>
            <a:off x="4995136" y="590517"/>
            <a:ext cx="1276125" cy="548640"/>
          </a:xfrm>
          <a:prstGeom prst="rect">
            <a:avLst/>
          </a:prstGeom>
        </p:spPr>
      </p:pic>
      <p:sp>
        <p:nvSpPr>
          <p:cNvPr id="2" name="Title 1"/>
          <p:cNvSpPr>
            <a:spLocks noGrp="1"/>
          </p:cNvSpPr>
          <p:nvPr>
            <p:ph type="title"/>
          </p:nvPr>
        </p:nvSpPr>
        <p:spPr>
          <a:xfrm>
            <a:off x="5121402" y="1337703"/>
            <a:ext cx="4644419" cy="3703320"/>
          </a:xfrm>
        </p:spPr>
        <p:txBody>
          <a:bodyPr anchor="t" anchorCtr="0"/>
          <a:lstStyle>
            <a:lvl1pPr>
              <a:lnSpc>
                <a:spcPct val="70000"/>
              </a:lnSpc>
              <a:defRPr sz="10700" b="0" i="0">
                <a:solidFill>
                  <a:srgbClr val="FFFFFF"/>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5121403" y="4773707"/>
            <a:ext cx="4644419" cy="672353"/>
          </a:xfrm>
          <a:prstGeom prst="rect">
            <a:avLst/>
          </a:prstGeom>
        </p:spPr>
        <p:txBody>
          <a:bodyPr vert="horz" lIns="82058" tIns="41029" rIns="82058" bIns="41029"/>
          <a:lstStyle>
            <a:lvl1pPr>
              <a:spcBef>
                <a:spcPts val="272"/>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889571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2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HREE">
    <p:spTree>
      <p:nvGrpSpPr>
        <p:cNvPr id="1" name=""/>
        <p:cNvGrpSpPr/>
        <p:nvPr/>
      </p:nvGrpSpPr>
      <p:grpSpPr>
        <a:xfrm>
          <a:off x="0" y="0"/>
          <a:ext cx="0" cy="0"/>
          <a:chOff x="0" y="0"/>
          <a:chExt cx="0" cy="0"/>
        </a:xfrm>
      </p:grpSpPr>
      <p:sp>
        <p:nvSpPr>
          <p:cNvPr id="2" name="Rectangle 1"/>
          <p:cNvSpPr/>
          <p:nvPr userDrawn="1"/>
        </p:nvSpPr>
        <p:spPr>
          <a:xfrm>
            <a:off x="1703832" y="0"/>
            <a:ext cx="8202168" cy="6858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3" dirty="0">
              <a:latin typeface="Univers for KPMG Light" panose="020B0403020202020204" pitchFamily="34" charset="0"/>
            </a:endParaRPr>
          </a:p>
        </p:txBody>
      </p:sp>
      <p:sp>
        <p:nvSpPr>
          <p:cNvPr id="4"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733" dirty="0">
              <a:latin typeface="Univers for KPMG Light" panose="020B0403020202020204" pitchFamily="34" charset="0"/>
            </a:endParaRPr>
          </a:p>
        </p:txBody>
      </p:sp>
      <p:sp>
        <p:nvSpPr>
          <p:cNvPr id="6"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29509020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FOUR">
    <p:bg>
      <p:bgPr>
        <a:solidFill>
          <a:srgbClr val="00A3A1"/>
        </a:solidFill>
        <a:effectLst/>
      </p:bgPr>
    </p:bg>
    <p:spTree>
      <p:nvGrpSpPr>
        <p:cNvPr id="1" name=""/>
        <p:cNvGrpSpPr/>
        <p:nvPr/>
      </p:nvGrpSpPr>
      <p:grpSpPr>
        <a:xfrm>
          <a:off x="0" y="0"/>
          <a:ext cx="0" cy="0"/>
          <a:chOff x="0" y="0"/>
          <a:chExt cx="0" cy="0"/>
        </a:xfrm>
      </p:grpSpPr>
      <p:sp>
        <p:nvSpPr>
          <p:cNvPr id="4"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733" dirty="0">
              <a:latin typeface="Univers for KPMG Light" panose="020B0403020202020204" pitchFamily="34" charset="0"/>
            </a:endParaRPr>
          </a:p>
        </p:txBody>
      </p:sp>
      <p:sp>
        <p:nvSpPr>
          <p:cNvPr id="6" name="Title 2"/>
          <p:cNvSpPr>
            <a:spLocks noGrp="1"/>
          </p:cNvSpPr>
          <p:nvPr>
            <p:ph type="title"/>
          </p:nvPr>
        </p:nvSpPr>
        <p:spPr>
          <a:xfrm>
            <a:off x="2327910" y="1335025"/>
            <a:ext cx="6701469" cy="3697941"/>
          </a:xfrm>
          <a:prstGeom prst="rect">
            <a:avLst/>
          </a:prstGeom>
        </p:spPr>
        <p:txBody>
          <a:bodyPr lIns="0" tIns="0" rIns="0" bIns="0" anchor="t" anchorCtr="0"/>
          <a:lstStyle>
            <a:lvl1pPr>
              <a:lnSpc>
                <a:spcPct val="70000"/>
              </a:lnSpc>
              <a:defRPr sz="10700">
                <a:solidFill>
                  <a:schemeClr val="bg1"/>
                </a:solidFill>
                <a:latin typeface="KPMG Extralight"/>
                <a:cs typeface="KPMG Extralight"/>
              </a:defRPr>
            </a:lvl1pPr>
          </a:lstStyle>
          <a:p>
            <a:r>
              <a:rPr lang="en-US" smtClean="0"/>
              <a:t>Click to edit Master title style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3903253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1" name="Text Placeholder 20"/>
          <p:cNvSpPr>
            <a:spLocks noGrp="1"/>
          </p:cNvSpPr>
          <p:nvPr>
            <p:ph type="body" sz="quarter" idx="26"/>
          </p:nvPr>
        </p:nvSpPr>
        <p:spPr bwMode="gray">
          <a:xfrm>
            <a:off x="825500" y="1466570"/>
            <a:ext cx="3953958"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26" name="Text Placeholder 20"/>
          <p:cNvSpPr>
            <a:spLocks noGrp="1"/>
          </p:cNvSpPr>
          <p:nvPr>
            <p:ph type="body" sz="quarter" idx="28"/>
          </p:nvPr>
        </p:nvSpPr>
        <p:spPr bwMode="gray">
          <a:xfrm>
            <a:off x="825500" y="3767044"/>
            <a:ext cx="3953958"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3" name="Text Placeholder 20"/>
          <p:cNvSpPr>
            <a:spLocks noGrp="1"/>
          </p:cNvSpPr>
          <p:nvPr>
            <p:ph type="body" sz="quarter" idx="30"/>
          </p:nvPr>
        </p:nvSpPr>
        <p:spPr bwMode="gray">
          <a:xfrm>
            <a:off x="5126543" y="1466570"/>
            <a:ext cx="3971157"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5" name="Text Placeholder 7"/>
          <p:cNvSpPr>
            <a:spLocks noGrp="1"/>
          </p:cNvSpPr>
          <p:nvPr>
            <p:ph type="body" sz="quarter" idx="32"/>
          </p:nvPr>
        </p:nvSpPr>
        <p:spPr>
          <a:xfrm>
            <a:off x="825500" y="1862511"/>
            <a:ext cx="3953958" cy="1595064"/>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baseline="0">
                <a:solidFill>
                  <a:srgbClr val="00338D"/>
                </a:solidFill>
                <a:latin typeface="Univers for KPMG Light"/>
                <a:cs typeface="Univers for KPMG Light"/>
              </a:defRPr>
            </a:lvl4pPr>
            <a:lvl5pPr>
              <a:defRPr>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7"/>
          <p:cNvSpPr>
            <a:spLocks noGrp="1"/>
          </p:cNvSpPr>
          <p:nvPr>
            <p:ph type="body" sz="quarter" idx="33"/>
          </p:nvPr>
        </p:nvSpPr>
        <p:spPr>
          <a:xfrm>
            <a:off x="825500" y="4162985"/>
            <a:ext cx="3953958" cy="1623982"/>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a:solidFill>
                  <a:srgbClr val="00338D"/>
                </a:solidFill>
                <a:latin typeface="Univers for KPMG Light"/>
                <a:cs typeface="Univers for KPMG Light"/>
              </a:defRPr>
            </a:lvl4pPr>
            <a:lvl5pPr>
              <a:defRPr lang="en-US" sz="1400" b="0" i="0" dirty="0" smtClean="0">
                <a:solidFill>
                  <a:srgbClr val="00338D"/>
                </a:solidFill>
                <a:latin typeface="Univers for KPMG Light" panose="020B0403020202020204" pitchFamily="34" charset="0"/>
                <a:cs typeface="Univers for KPMG"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20"/>
          <p:cNvSpPr>
            <a:spLocks noGrp="1"/>
          </p:cNvSpPr>
          <p:nvPr>
            <p:ph type="body" sz="quarter" idx="34"/>
          </p:nvPr>
        </p:nvSpPr>
        <p:spPr bwMode="gray">
          <a:xfrm>
            <a:off x="5126543" y="3767044"/>
            <a:ext cx="3971157" cy="387856"/>
          </a:xfrm>
          <a:prstGeom prst="rect">
            <a:avLst/>
          </a:prstGeom>
          <a:solidFill>
            <a:srgbClr val="00338D"/>
          </a:solidFill>
          <a:ln w="12700">
            <a:noFill/>
          </a:ln>
        </p:spPr>
        <p:txBody>
          <a:bodyPr vert="horz" lIns="0" tIns="0" rIns="0" bIns="0" rtlCol="0" anchor="ctr" anchorCtr="1">
            <a:normAutofit/>
          </a:bodyPr>
          <a:lstStyle>
            <a:lvl1pPr>
              <a:defRPr lang="en-US" sz="1400" b="1" i="0" kern="1200" noProof="0" dirty="0" smtClean="0">
                <a:solidFill>
                  <a:schemeClr val="bg1"/>
                </a:solidFill>
                <a:latin typeface="Univers for KPMG"/>
                <a:ea typeface="+mn-ea"/>
                <a:cs typeface="Univers for KPMG"/>
              </a:defRPr>
            </a:lvl1pPr>
            <a:lvl5pPr>
              <a:defRPr/>
            </a:lvl5pPr>
            <a:lvl6pPr>
              <a:defRPr baseline="0"/>
            </a:lvl6pPr>
            <a:lvl7pPr>
              <a:defRPr baseline="0"/>
            </a:lvl7pPr>
            <a:lvl8pPr>
              <a:defRPr baseline="0"/>
            </a:lvl8pPr>
          </a:lstStyle>
          <a:p>
            <a:pPr marL="0" lvl="0" indent="0" algn="l" defTabSz="888938" rtl="0" eaLnBrk="1" latinLnBrk="0" hangingPunct="1">
              <a:lnSpc>
                <a:spcPct val="100000"/>
              </a:lnSpc>
              <a:spcBef>
                <a:spcPts val="583"/>
              </a:spcBef>
              <a:buFont typeface="Arial" pitchFamily="34" charset="0"/>
              <a:buNone/>
            </a:pPr>
            <a:r>
              <a:rPr lang="en-US" smtClean="0"/>
              <a:t>Click to edit Master text styles</a:t>
            </a:r>
          </a:p>
        </p:txBody>
      </p:sp>
      <p:sp>
        <p:nvSpPr>
          <p:cNvPr id="18" name="Text Placeholder 7"/>
          <p:cNvSpPr>
            <a:spLocks noGrp="1"/>
          </p:cNvSpPr>
          <p:nvPr>
            <p:ph type="body" sz="quarter" idx="35"/>
          </p:nvPr>
        </p:nvSpPr>
        <p:spPr>
          <a:xfrm>
            <a:off x="5126543" y="1862511"/>
            <a:ext cx="3971157" cy="1595064"/>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baseline="0">
                <a:solidFill>
                  <a:srgbClr val="00338D"/>
                </a:solidFill>
                <a:latin typeface="Univers for KPMG Light"/>
                <a:cs typeface="Univers for KPMG Light"/>
              </a:defRPr>
            </a:lvl4pPr>
            <a:lvl5pPr>
              <a:defRPr lang="en-US" sz="1400" b="0" i="0" dirty="0" smtClean="0">
                <a:solidFill>
                  <a:srgbClr val="00338D"/>
                </a:solidFill>
                <a:latin typeface="Univers for KPMG Light" panose="020B0403020202020204" pitchFamily="34" charset="0"/>
                <a:cs typeface="Univers for KPMG"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7"/>
          <p:cNvSpPr>
            <a:spLocks noGrp="1"/>
          </p:cNvSpPr>
          <p:nvPr>
            <p:ph type="body" sz="quarter" idx="36"/>
          </p:nvPr>
        </p:nvSpPr>
        <p:spPr>
          <a:xfrm>
            <a:off x="5126543" y="4162985"/>
            <a:ext cx="3971157" cy="1623982"/>
          </a:xfrm>
          <a:prstGeom prst="rect">
            <a:avLst/>
          </a:prstGeom>
        </p:spPr>
        <p:txBody>
          <a:bodyPr vert="horz" lIns="0" tIns="41029" rIns="0" bIns="0"/>
          <a:lstStyle>
            <a:lvl1pPr>
              <a:defRPr b="1" i="0">
                <a:solidFill>
                  <a:srgbClr val="00338D"/>
                </a:solidFill>
                <a:latin typeface="Univers for KPMG"/>
                <a:cs typeface="Univers for KPMG"/>
              </a:defRPr>
            </a:lvl1pPr>
            <a:lvl2pPr marL="0" indent="0">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a:solidFill>
                  <a:srgbClr val="00338D"/>
                </a:solidFill>
                <a:latin typeface="Univers for KPMG Light"/>
                <a:cs typeface="Univers for KPMG Light"/>
              </a:defRPr>
            </a:lvl4pPr>
            <a:lvl5pPr>
              <a:defRPr lang="en-US" sz="1400" b="0" i="0" dirty="0" smtClean="0">
                <a:solidFill>
                  <a:srgbClr val="00338D"/>
                </a:solidFill>
                <a:latin typeface="Univers for KPMG Light" panose="020B0403020202020204" pitchFamily="34" charset="0"/>
                <a:cs typeface="Univers for KPMG"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
        <p:nvSpPr>
          <p:cNvPr id="25"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pic>
        <p:nvPicPr>
          <p:cNvPr id="30" name="Picture 29"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Tree>
    <p:extLst>
      <p:ext uri="{BB962C8B-B14F-4D97-AF65-F5344CB8AC3E}">
        <p14:creationId xmlns:p14="http://schemas.microsoft.com/office/powerpoint/2010/main" val="27043213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Letter 8 point">
    <p:spTree>
      <p:nvGrpSpPr>
        <p:cNvPr id="1" name=""/>
        <p:cNvGrpSpPr/>
        <p:nvPr/>
      </p:nvGrpSpPr>
      <p:grpSpPr>
        <a:xfrm>
          <a:off x="0" y="0"/>
          <a:ext cx="0" cy="0"/>
          <a:chOff x="0" y="0"/>
          <a:chExt cx="0" cy="0"/>
        </a:xfrm>
      </p:grpSpPr>
      <p:sp>
        <p:nvSpPr>
          <p:cNvPr id="14" name="Text Placeholder 7"/>
          <p:cNvSpPr>
            <a:spLocks noGrp="1"/>
          </p:cNvSpPr>
          <p:nvPr>
            <p:ph type="body" sz="quarter" idx="11" hasCustomPrompt="1"/>
          </p:nvPr>
        </p:nvSpPr>
        <p:spPr>
          <a:xfrm>
            <a:off x="825500" y="1322388"/>
            <a:ext cx="3962400" cy="4652029"/>
          </a:xfrm>
          <a:prstGeom prst="rect">
            <a:avLst/>
          </a:prstGeom>
        </p:spPr>
        <p:txBody>
          <a:bodyPr vert="horz" lIns="0" tIns="0" rIns="0" bIns="0">
            <a:noAutofit/>
          </a:bodyPr>
          <a:lstStyle>
            <a:lvl1pPr>
              <a:defRPr sz="900" b="1" i="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sz="900">
                <a:solidFill>
                  <a:srgbClr val="00338D"/>
                </a:solidFill>
                <a:latin typeface="Univers for KPMG Light"/>
                <a:cs typeface="Univers for KPMG Light"/>
              </a:defRPr>
            </a:lvl5pPr>
            <a:lvl6pPr>
              <a:defRPr sz="900"/>
            </a:lvl6pPr>
            <a:lvl7pPr>
              <a:defRPr sz="900" baseline="0"/>
            </a:lvl7pPr>
            <a:lvl8pPr marL="1638300" indent="0">
              <a:buNone/>
              <a:defRPr sz="900"/>
            </a:lvl8pPr>
          </a:lstStyle>
          <a:p>
            <a:pPr lvl="0"/>
            <a:r>
              <a:rPr lang="en-US" dirty="0" smtClean="0"/>
              <a:t>Private and confidential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endParaRPr lang="en-US" dirty="0" smtClean="0"/>
          </a:p>
        </p:txBody>
      </p:sp>
      <p:sp>
        <p:nvSpPr>
          <p:cNvPr id="15" name="Text Placeholder 7"/>
          <p:cNvSpPr>
            <a:spLocks noGrp="1"/>
          </p:cNvSpPr>
          <p:nvPr>
            <p:ph type="body" sz="quarter" idx="12" hasCustomPrompt="1"/>
          </p:nvPr>
        </p:nvSpPr>
        <p:spPr>
          <a:xfrm>
            <a:off x="5112428" y="1312864"/>
            <a:ext cx="3977878" cy="4661553"/>
          </a:xfrm>
          <a:prstGeom prst="rect">
            <a:avLst/>
          </a:prstGeom>
          <a:ln w="6350">
            <a:solidFill>
              <a:srgbClr val="00338D"/>
            </a:solidFill>
          </a:ln>
        </p:spPr>
        <p:txBody>
          <a:bodyPr vert="horz" lIns="91440" tIns="45720" rIns="91440" bIns="45720">
            <a:normAutofit/>
          </a:bodyPr>
          <a:lstStyle>
            <a:lvl1pPr>
              <a:defRPr sz="900" b="1" i="0" baseline="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lang="en-US" sz="900" b="0" i="0" dirty="0" smtClean="0">
                <a:solidFill>
                  <a:srgbClr val="00338D"/>
                </a:solidFill>
                <a:latin typeface="Univers for KPMG Light"/>
                <a:cs typeface="Univers for KPMG Light"/>
              </a:defRPr>
            </a:lvl5pPr>
            <a:lvl6pPr>
              <a:defRPr sz="900"/>
            </a:lvl6pPr>
            <a:lvl7pPr>
              <a:defRPr sz="900"/>
            </a:lvl7pPr>
          </a:lstStyle>
          <a:p>
            <a:pPr lvl="0"/>
            <a:r>
              <a:rPr lang="en-US" dirty="0" smtClean="0"/>
              <a:t>Important Notice</a:t>
            </a:r>
            <a:br>
              <a:rPr lang="en-US" dirty="0" smtClean="0"/>
            </a:br>
            <a:r>
              <a:rPr lang="en-US" dirty="0" smtClean="0"/>
              <a:t>Details and content must be edited to reflect nature of engagement and local office/country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Text Placeholder 3"/>
          <p:cNvSpPr>
            <a:spLocks noGrp="1"/>
          </p:cNvSpPr>
          <p:nvPr>
            <p:ph type="body" sz="quarter" idx="13" hasCustomPrompt="1"/>
          </p:nvPr>
        </p:nvSpPr>
        <p:spPr>
          <a:xfrm>
            <a:off x="4953001" y="381000"/>
            <a:ext cx="4144698"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smtClean="0"/>
              <a:t>Tel + XX (X) XX XXX XXXX</a:t>
            </a:r>
          </a:p>
          <a:p>
            <a:pPr lvl="1"/>
            <a:r>
              <a:rPr lang="en-US" dirty="0" smtClean="0"/>
              <a:t>Fax+ XX (X) XX XXX XXXX</a:t>
            </a:r>
          </a:p>
        </p:txBody>
      </p:sp>
      <p:sp>
        <p:nvSpPr>
          <p:cNvPr id="5" name="Text Placeholder 3"/>
          <p:cNvSpPr>
            <a:spLocks noGrp="1"/>
          </p:cNvSpPr>
          <p:nvPr>
            <p:ph type="body" sz="quarter" idx="14" hasCustomPrompt="1"/>
          </p:nvPr>
        </p:nvSpPr>
        <p:spPr>
          <a:xfrm>
            <a:off x="796264" y="381000"/>
            <a:ext cx="3983039"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err="1" smtClean="0"/>
              <a:t>LoB</a:t>
            </a:r>
            <a:r>
              <a:rPr lang="en-US" dirty="0" smtClean="0"/>
              <a:t>/Function</a:t>
            </a:r>
          </a:p>
          <a:p>
            <a:pPr lvl="1"/>
            <a:r>
              <a:rPr lang="en-US" dirty="0" smtClean="0"/>
              <a:t>Address</a:t>
            </a:r>
          </a:p>
        </p:txBody>
      </p:sp>
      <p:cxnSp>
        <p:nvCxnSpPr>
          <p:cNvPr id="3" name="Straight Connector 2"/>
          <p:cNvCxnSpPr/>
          <p:nvPr userDrawn="1"/>
        </p:nvCxnSpPr>
        <p:spPr>
          <a:xfrm>
            <a:off x="5035549" y="1312863"/>
            <a:ext cx="0" cy="4672584"/>
          </a:xfrm>
          <a:prstGeom prst="line">
            <a:avLst/>
          </a:prstGeom>
          <a:ln w="152400" cmpd="sng">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6" name="Picture 15"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7"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1108925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ver Letter 8 point">
    <p:spTree>
      <p:nvGrpSpPr>
        <p:cNvPr id="1" name=""/>
        <p:cNvGrpSpPr/>
        <p:nvPr/>
      </p:nvGrpSpPr>
      <p:grpSpPr>
        <a:xfrm>
          <a:off x="0" y="0"/>
          <a:ext cx="0" cy="0"/>
          <a:chOff x="0" y="0"/>
          <a:chExt cx="0" cy="0"/>
        </a:xfrm>
      </p:grpSpPr>
      <p:sp>
        <p:nvSpPr>
          <p:cNvPr id="14" name="Text Placeholder 7"/>
          <p:cNvSpPr>
            <a:spLocks noGrp="1"/>
          </p:cNvSpPr>
          <p:nvPr>
            <p:ph type="body" sz="quarter" idx="11" hasCustomPrompt="1"/>
          </p:nvPr>
        </p:nvSpPr>
        <p:spPr>
          <a:xfrm>
            <a:off x="825500" y="1322388"/>
            <a:ext cx="3962400" cy="5345053"/>
          </a:xfrm>
          <a:prstGeom prst="rect">
            <a:avLst/>
          </a:prstGeom>
        </p:spPr>
        <p:txBody>
          <a:bodyPr vert="horz" lIns="0" tIns="0" rIns="0" bIns="0">
            <a:spAutoFit/>
          </a:bodyPr>
          <a:lstStyle>
            <a:lvl1pPr>
              <a:defRPr sz="900" b="0" i="0" baseline="0">
                <a:latin typeface="Univers for KPMG Light" panose="020B0403020202020204" pitchFamily="34" charset="0"/>
                <a:cs typeface="Univers for KPMG Light" panose="020B0403020202020204" pitchFamily="34" charset="0"/>
              </a:defRPr>
            </a:lvl1pPr>
            <a:lvl2pPr marL="0" indent="0">
              <a:buFontTx/>
              <a:buNone/>
              <a:defRPr sz="900" b="0">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900" b="0">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900" b="0">
                <a:latin typeface="Univers for KPMG Light" panose="020B0403020202020204" pitchFamily="34" charset="0"/>
                <a:cs typeface="Univers for KPMG Light" panose="020B0403020202020204" pitchFamily="34" charset="0"/>
              </a:defRPr>
            </a:lvl4pPr>
            <a:lvl5pPr>
              <a:defRPr sz="900" b="0">
                <a:solidFill>
                  <a:srgbClr val="00A3A1"/>
                </a:solidFill>
                <a:latin typeface="Univers for KPMG Light" panose="020B0403020202020204" pitchFamily="34" charset="0"/>
                <a:cs typeface="Univers for KPMG Light" panose="020B0403020202020204" pitchFamily="34" charset="0"/>
              </a:defRPr>
            </a:lvl5pPr>
          </a:lstStyle>
          <a:p>
            <a:pPr lvl="0"/>
            <a:r>
              <a:rPr lang="en-US" dirty="0" smtClean="0"/>
              <a:t>Private and confidential</a:t>
            </a:r>
            <a:br>
              <a:rPr lang="en-US" dirty="0" smtClean="0"/>
            </a:br>
            <a:r>
              <a:rPr lang="en-US" dirty="0" smtClean="0"/>
              <a:t/>
            </a:r>
            <a:br>
              <a:rPr lang="en-US" dirty="0" smtClean="0"/>
            </a:br>
            <a:r>
              <a:rPr lang="en-US" dirty="0" smtClean="0"/>
              <a:t>Date</a:t>
            </a:r>
            <a:br>
              <a:rPr lang="en-US" dirty="0" smtClean="0"/>
            </a:br>
            <a:r>
              <a:rPr lang="en-US" dirty="0" smtClean="0"/>
              <a:t/>
            </a:r>
            <a:br>
              <a:rPr lang="en-US" dirty="0" smtClean="0"/>
            </a:br>
            <a:r>
              <a:rPr lang="en-US" dirty="0" smtClean="0"/>
              <a:t>The Directors</a:t>
            </a:r>
            <a:br>
              <a:rPr lang="en-US" dirty="0" smtClean="0"/>
            </a:br>
            <a:r>
              <a:rPr lang="en-US" dirty="0" smtClean="0"/>
              <a:t>Address</a:t>
            </a:r>
            <a:br>
              <a:rPr lang="en-US" dirty="0" smtClean="0"/>
            </a:br>
            <a:r>
              <a:rPr lang="en-US" dirty="0" smtClean="0"/>
              <a:t>Address</a:t>
            </a:r>
            <a:br>
              <a:rPr lang="en-US" dirty="0" smtClean="0"/>
            </a:br>
            <a:r>
              <a:rPr lang="en-US" dirty="0" smtClean="0"/>
              <a:t>Address</a:t>
            </a:r>
            <a:br>
              <a:rPr lang="en-US" dirty="0" smtClean="0"/>
            </a:br>
            <a:r>
              <a:rPr lang="en-US" dirty="0" smtClean="0"/>
              <a:t/>
            </a:r>
            <a:br>
              <a:rPr lang="en-US" dirty="0" smtClean="0"/>
            </a:br>
            <a:r>
              <a:rPr lang="en-US" dirty="0" smtClean="0"/>
              <a:t>For the attention of [Name]</a:t>
            </a:r>
            <a:br>
              <a:rPr lang="en-US" dirty="0" smtClean="0"/>
            </a:br>
            <a:r>
              <a:rPr lang="en-US" dirty="0" smtClean="0"/>
              <a:t/>
            </a:r>
            <a:br>
              <a:rPr lang="en-US" dirty="0" smtClean="0"/>
            </a:br>
            <a:r>
              <a:rPr lang="en-US" dirty="0" smtClean="0"/>
              <a:t>Dear Sirs,</a:t>
            </a:r>
            <a:br>
              <a:rPr lang="en-US" dirty="0" smtClean="0"/>
            </a:br>
            <a:r>
              <a:rPr lang="en-US" dirty="0" smtClean="0"/>
              <a:t/>
            </a:r>
            <a:br>
              <a:rPr lang="en-US" dirty="0" smtClean="0"/>
            </a:br>
            <a:r>
              <a:rPr lang="en-US" dirty="0" smtClean="0"/>
              <a:t>[Subject]</a:t>
            </a:r>
            <a:br>
              <a:rPr lang="en-US" dirty="0" smtClean="0"/>
            </a:br>
            <a:r>
              <a:rPr lang="en-US" dirty="0" smtClean="0"/>
              <a:t/>
            </a:r>
            <a:br>
              <a:rPr lang="en-US" dirty="0" smtClean="0"/>
            </a:b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la-Latn" dirty="0" smtClean="0"/>
              <a:t>Lorem ipsum dolor sit amet, consectetuer adipiscing elit. Ut dictum. Pellentesque lacinia libero ut neque. Mauris luctus, ipsum a placerat posuere, quam nulla lobortis lacus, nec placerat libero wisi a sem.</a:t>
            </a:r>
            <a:br>
              <a:rPr lang="la-Latn" dirty="0" smtClean="0"/>
            </a:br>
            <a:r>
              <a:rPr lang="la-Latn" dirty="0" smtClean="0"/>
              <a:t/>
            </a:r>
            <a:br>
              <a:rPr lang="la-Latn" dirty="0" smtClean="0"/>
            </a:br>
            <a:r>
              <a:rPr lang="la-Latn" dirty="0" smtClean="0"/>
              <a:t>Duis massa justo, rhoncus at, placerat quis, pellentesque eu, augue. Ut sed mi nec orci suscipit porttitor:</a:t>
            </a:r>
            <a:br>
              <a:rPr lang="la-Latn" dirty="0" smtClean="0"/>
            </a:br>
            <a:r>
              <a:rPr lang="la-Latn" dirty="0" smtClean="0"/>
              <a:t>— Auctor nec, magna</a:t>
            </a:r>
            <a:br>
              <a:rPr lang="la-Latn" dirty="0" smtClean="0"/>
            </a:br>
            <a:r>
              <a:rPr lang="la-Latn" dirty="0" smtClean="0"/>
              <a:t>— Mauris in tellus eget lorem </a:t>
            </a:r>
            <a:br>
              <a:rPr lang="la-Latn" dirty="0" smtClean="0"/>
            </a:br>
            <a:r>
              <a:rPr lang="la-Latn" dirty="0" smtClean="0"/>
              <a:t>— Ullamcorper condimentum</a:t>
            </a:r>
            <a:br>
              <a:rPr lang="la-Latn" dirty="0" smtClean="0"/>
            </a:br>
            <a:r>
              <a:rPr lang="la-Latn" dirty="0" smtClean="0"/>
              <a:t>Lorem ipsum dolor sit amet, consectetuer adipiscing elit. Ut dictum. Pellentesque lacinia libero ut neque. Mauris luctus, ipsum a placerat posuere, quam nulla lobortis lacus.</a:t>
            </a:r>
            <a:br>
              <a:rPr lang="la-Latn" dirty="0" smtClean="0"/>
            </a:br>
            <a:r>
              <a:rPr lang="en-US" dirty="0" smtClean="0"/>
              <a:t>Yours faithfully</a:t>
            </a:r>
            <a:br>
              <a:rPr lang="en-US" dirty="0" smtClean="0"/>
            </a:br>
            <a:r>
              <a:rPr lang="en-US" dirty="0" smtClean="0"/>
              <a:t/>
            </a:r>
            <a:br>
              <a:rPr lang="en-US" dirty="0" smtClean="0"/>
            </a:br>
            <a:r>
              <a:rPr lang="en-US" dirty="0" smtClean="0"/>
              <a:t/>
            </a:r>
            <a:br>
              <a:rPr lang="en-US" dirty="0" smtClean="0"/>
            </a:br>
            <a:r>
              <a:rPr lang="en-US" i="1" dirty="0" smtClean="0"/>
              <a:t>Signature inserted in final report only</a:t>
            </a:r>
          </a:p>
          <a:p>
            <a:pPr lvl="1"/>
            <a:endParaRPr lang="en-US" dirty="0" smtClean="0"/>
          </a:p>
          <a:p>
            <a:pPr lvl="2"/>
            <a:r>
              <a:rPr lang="en-US" dirty="0" smtClean="0"/>
              <a:t>Third level</a:t>
            </a:r>
          </a:p>
          <a:p>
            <a:pPr lvl="3"/>
            <a:r>
              <a:rPr lang="en-US" dirty="0" smtClean="0"/>
              <a:t>Fourth level</a:t>
            </a:r>
          </a:p>
          <a:p>
            <a:pPr lvl="4"/>
            <a:r>
              <a:rPr lang="en-US" dirty="0" smtClean="0"/>
              <a:t>Fifth level</a:t>
            </a:r>
          </a:p>
        </p:txBody>
      </p:sp>
      <p:sp>
        <p:nvSpPr>
          <p:cNvPr id="15" name="Text Placeholder 7"/>
          <p:cNvSpPr>
            <a:spLocks noGrp="1"/>
          </p:cNvSpPr>
          <p:nvPr>
            <p:ph type="body" sz="quarter" idx="12" hasCustomPrompt="1"/>
          </p:nvPr>
        </p:nvSpPr>
        <p:spPr>
          <a:xfrm>
            <a:off x="5105035" y="1312864"/>
            <a:ext cx="3977878" cy="4661553"/>
          </a:xfrm>
          <a:prstGeom prst="rect">
            <a:avLst/>
          </a:prstGeom>
          <a:ln w="6350">
            <a:solidFill>
              <a:srgbClr val="00338D"/>
            </a:solidFill>
          </a:ln>
        </p:spPr>
        <p:txBody>
          <a:bodyPr vert="horz" lIns="91440" tIns="45720" rIns="91440" bIns="45720">
            <a:normAutofit/>
          </a:bodyPr>
          <a:lstStyle>
            <a:lvl1pPr>
              <a:defRPr sz="900" b="1" i="0" baseline="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sz="900">
                <a:solidFill>
                  <a:srgbClr val="00338D"/>
                </a:solidFill>
                <a:latin typeface="Univers for KPMG Light"/>
                <a:cs typeface="Univers for KPMG Light"/>
              </a:defRPr>
            </a:lvl5pPr>
            <a:lvl6pPr>
              <a:defRPr sz="900"/>
            </a:lvl6pPr>
            <a:lvl7pPr>
              <a:defRPr sz="900"/>
            </a:lvl7pPr>
          </a:lstStyle>
          <a:p>
            <a:pPr lvl="0"/>
            <a:r>
              <a:rPr lang="en-US" dirty="0" smtClean="0"/>
              <a:t>Important Notice</a:t>
            </a:r>
            <a:br>
              <a:rPr lang="en-US" dirty="0" smtClean="0"/>
            </a:br>
            <a:r>
              <a:rPr lang="en-US" dirty="0" smtClean="0"/>
              <a:t>Details and content must be edited to reflect nature of engagement and local office/country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Text Placeholder 3"/>
          <p:cNvSpPr>
            <a:spLocks noGrp="1"/>
          </p:cNvSpPr>
          <p:nvPr>
            <p:ph type="body" sz="quarter" idx="13" hasCustomPrompt="1"/>
          </p:nvPr>
        </p:nvSpPr>
        <p:spPr>
          <a:xfrm>
            <a:off x="4953001" y="381000"/>
            <a:ext cx="4144698"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smtClean="0"/>
              <a:t>Tel + XX (X) XX XXX XXXX</a:t>
            </a:r>
          </a:p>
          <a:p>
            <a:pPr lvl="1"/>
            <a:r>
              <a:rPr lang="en-US" dirty="0" smtClean="0"/>
              <a:t>Fax+ XX (X) XX XXX XXXX</a:t>
            </a:r>
          </a:p>
        </p:txBody>
      </p:sp>
      <p:sp>
        <p:nvSpPr>
          <p:cNvPr id="5" name="Text Placeholder 3"/>
          <p:cNvSpPr>
            <a:spLocks noGrp="1"/>
          </p:cNvSpPr>
          <p:nvPr>
            <p:ph type="body" sz="quarter" idx="14" hasCustomPrompt="1"/>
          </p:nvPr>
        </p:nvSpPr>
        <p:spPr>
          <a:xfrm>
            <a:off x="796264" y="381000"/>
            <a:ext cx="3983039" cy="476250"/>
          </a:xfrm>
          <a:prstGeom prst="rect">
            <a:avLst/>
          </a:prstGeom>
        </p:spPr>
        <p:txBody>
          <a:bodyPr>
            <a:noAutofit/>
          </a:bodyPr>
          <a:lstStyle>
            <a:lvl1pPr>
              <a:defRPr sz="867"/>
            </a:lvl1pPr>
            <a:lvl2pPr>
              <a:defRPr sz="900" baseline="0"/>
            </a:lvl2pPr>
            <a:lvl3pPr>
              <a:defRPr sz="867"/>
            </a:lvl3pPr>
            <a:lvl4pPr>
              <a:defRPr sz="867"/>
            </a:lvl4pPr>
            <a:lvl5pPr>
              <a:defRPr sz="867"/>
            </a:lvl5pPr>
          </a:lstStyle>
          <a:p>
            <a:pPr lvl="1"/>
            <a:r>
              <a:rPr lang="en-US" dirty="0" err="1" smtClean="0"/>
              <a:t>LoB</a:t>
            </a:r>
            <a:r>
              <a:rPr lang="en-US" dirty="0" smtClean="0"/>
              <a:t>/Function</a:t>
            </a:r>
          </a:p>
          <a:p>
            <a:pPr lvl="1"/>
            <a:r>
              <a:rPr lang="en-US" dirty="0" smtClean="0"/>
              <a:t>Address</a:t>
            </a:r>
          </a:p>
        </p:txBody>
      </p:sp>
      <p:cxnSp>
        <p:nvCxnSpPr>
          <p:cNvPr id="3" name="Straight Connector 2"/>
          <p:cNvCxnSpPr/>
          <p:nvPr userDrawn="1"/>
        </p:nvCxnSpPr>
        <p:spPr>
          <a:xfrm>
            <a:off x="5035549" y="1312864"/>
            <a:ext cx="0" cy="4670425"/>
          </a:xfrm>
          <a:prstGeom prst="line">
            <a:avLst/>
          </a:prstGeom>
          <a:ln w="152400" cmpd="sng">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6" name="Picture 15"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7"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195991407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Letter runover text 8 point">
    <p:spTree>
      <p:nvGrpSpPr>
        <p:cNvPr id="1" name=""/>
        <p:cNvGrpSpPr/>
        <p:nvPr/>
      </p:nvGrpSpPr>
      <p:grpSpPr>
        <a:xfrm>
          <a:off x="0" y="0"/>
          <a:ext cx="0" cy="0"/>
          <a:chOff x="0" y="0"/>
          <a:chExt cx="0" cy="0"/>
        </a:xfrm>
      </p:grpSpPr>
      <p:sp>
        <p:nvSpPr>
          <p:cNvPr id="14" name="Text Placeholder 7"/>
          <p:cNvSpPr>
            <a:spLocks noGrp="1"/>
          </p:cNvSpPr>
          <p:nvPr>
            <p:ph type="body" sz="quarter" idx="11" hasCustomPrompt="1"/>
          </p:nvPr>
        </p:nvSpPr>
        <p:spPr>
          <a:xfrm>
            <a:off x="796265" y="1293813"/>
            <a:ext cx="3962400" cy="4659313"/>
          </a:xfrm>
          <a:prstGeom prst="rect">
            <a:avLst/>
          </a:prstGeom>
        </p:spPr>
        <p:txBody>
          <a:bodyPr vert="horz" lIns="0" tIns="0" rIns="0" bIns="0">
            <a:noAutofit/>
          </a:bodyPr>
          <a:lstStyle>
            <a:lvl1pPr>
              <a:defRPr sz="900" b="1" i="0" baseline="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solidFill>
                  <a:srgbClr val="00338D"/>
                </a:solidFill>
                <a:latin typeface="Univers for KPMG Light"/>
                <a:cs typeface="Univers for KPMG Light"/>
              </a:defRPr>
            </a:lvl4pPr>
            <a:lvl5pPr>
              <a:defRPr sz="900">
                <a:solidFill>
                  <a:srgbClr val="00338D"/>
                </a:solidFill>
                <a:latin typeface="Univers for KPMG Light"/>
                <a:cs typeface="Univers for KPMG Light"/>
              </a:defRPr>
            </a:lvl5pPr>
            <a:lvl6pPr>
              <a:defRPr sz="900">
                <a:solidFill>
                  <a:srgbClr val="00338D"/>
                </a:solidFill>
              </a:defRPr>
            </a:lvl6pPr>
            <a:lvl7pPr>
              <a:defRPr sz="900">
                <a:solidFill>
                  <a:srgbClr val="00338D"/>
                </a:solidFill>
              </a:defRPr>
            </a:lvl7pPr>
          </a:lstStyle>
          <a:p>
            <a:pPr lvl="0"/>
            <a:r>
              <a:rPr lang="en-US" dirty="0" smtClean="0"/>
              <a:t>Use this slide if your Cover Letter runs onto more than one page. </a:t>
            </a:r>
            <a:br>
              <a:rPr lang="en-US" dirty="0" smtClean="0"/>
            </a:br>
            <a:r>
              <a:rPr lang="en-US" dirty="0" smtClean="0"/>
              <a:t>Delete if not needed.</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15" name="Text Placeholder 7"/>
          <p:cNvSpPr>
            <a:spLocks noGrp="1"/>
          </p:cNvSpPr>
          <p:nvPr>
            <p:ph type="body" sz="quarter" idx="12"/>
          </p:nvPr>
        </p:nvSpPr>
        <p:spPr>
          <a:xfrm>
            <a:off x="5105125" y="1293812"/>
            <a:ext cx="3963338" cy="4659313"/>
          </a:xfrm>
          <a:prstGeom prst="rect">
            <a:avLst/>
          </a:prstGeom>
        </p:spPr>
        <p:txBody>
          <a:bodyPr vert="horz" lIns="0" tIns="0" rIns="0" bIns="0">
            <a:noAutofit/>
          </a:bodyPr>
          <a:lstStyle>
            <a:lvl1pPr>
              <a:defRPr sz="900" b="1" i="0">
                <a:latin typeface="Univers for KPMG"/>
                <a:cs typeface="Univers for KPMG"/>
              </a:defRPr>
            </a:lvl1pPr>
            <a:lvl2pPr marL="0" indent="0">
              <a:buFontTx/>
              <a:buNone/>
              <a:defRPr sz="900">
                <a:latin typeface="Univers for KPMG Light"/>
                <a:cs typeface="Univers for KPMG Light"/>
              </a:defRPr>
            </a:lvl2pPr>
            <a:lvl3pPr marL="307077" indent="-307077">
              <a:buFont typeface="Univers for KPMG Light" panose="020B0403020202020204" pitchFamily="34" charset="0"/>
              <a:buChar char="—"/>
              <a:defRPr sz="900">
                <a:latin typeface="Univers for KPMG Light"/>
                <a:cs typeface="Univers for KPMG Light"/>
              </a:defRPr>
            </a:lvl3pPr>
            <a:lvl4pPr marL="624059" indent="-247642">
              <a:buFont typeface="Univers for KPMG Light" panose="020B0403020202020204" pitchFamily="34" charset="0"/>
              <a:buChar char="-"/>
              <a:defRPr sz="900">
                <a:latin typeface="Univers for KPMG Light"/>
                <a:cs typeface="Univers for KPMG Light"/>
              </a:defRPr>
            </a:lvl4pPr>
            <a:lvl5pPr>
              <a:defRPr sz="900">
                <a:solidFill>
                  <a:srgbClr val="00338D"/>
                </a:solidFill>
                <a:latin typeface="Univers for KPMG Light"/>
                <a:cs typeface="Univers for KPMG Light"/>
              </a:defRPr>
            </a:lvl5pPr>
            <a:lvl6pPr>
              <a:defRPr sz="900"/>
            </a:lvl6pPr>
            <a:lvl7pPr>
              <a:defRPr sz="9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quarter" idx="13" hasCustomPrompt="1"/>
          </p:nvPr>
        </p:nvSpPr>
        <p:spPr>
          <a:xfrm>
            <a:off x="796265" y="381000"/>
            <a:ext cx="3970998" cy="476250"/>
          </a:xfrm>
          <a:prstGeom prst="rect">
            <a:avLst/>
          </a:prstGeom>
        </p:spPr>
        <p:txBody>
          <a:bodyPr>
            <a:noAutofit/>
          </a:bodyPr>
          <a:lstStyle>
            <a:lvl1pPr>
              <a:defRPr sz="867"/>
            </a:lvl1pPr>
            <a:lvl2pPr>
              <a:defRPr sz="900"/>
            </a:lvl2pPr>
            <a:lvl3pPr>
              <a:defRPr sz="867"/>
            </a:lvl3pPr>
            <a:lvl4pPr>
              <a:defRPr sz="867"/>
            </a:lvl4pPr>
            <a:lvl5pPr>
              <a:defRPr sz="867"/>
            </a:lvl5pPr>
          </a:lstStyle>
          <a:p>
            <a:pPr lvl="1"/>
            <a:r>
              <a:rPr lang="en-US" dirty="0" smtClean="0"/>
              <a:t>Subject </a:t>
            </a:r>
            <a:br>
              <a:rPr lang="en-US" dirty="0" smtClean="0"/>
            </a:br>
            <a:r>
              <a:rPr lang="en-US" dirty="0" smtClean="0"/>
              <a:t>Date</a:t>
            </a:r>
          </a:p>
        </p:txBody>
      </p:sp>
      <p:sp>
        <p:nvSpPr>
          <p:cNvPr id="6"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2" name="Picture 11"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3"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1050043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2" name="Title 1"/>
          <p:cNvSpPr>
            <a:spLocks noGrp="1"/>
          </p:cNvSpPr>
          <p:nvPr>
            <p:ph type="title"/>
          </p:nvPr>
        </p:nvSpPr>
        <p:spPr>
          <a:xfrm>
            <a:off x="812293" y="292608"/>
            <a:ext cx="8272198" cy="736091"/>
          </a:xfrm>
        </p:spPr>
        <p:txBody>
          <a:bodyPr/>
          <a:lstStyle/>
          <a:p>
            <a:r>
              <a:rPr lang="en-US" smtClean="0"/>
              <a:t>Click to edit Master title style</a:t>
            </a:r>
            <a:endParaRPr lang="en-US" dirty="0"/>
          </a:p>
        </p:txBody>
      </p:sp>
      <p:sp>
        <p:nvSpPr>
          <p:cNvPr id="14" name="Text Placeholder 7"/>
          <p:cNvSpPr>
            <a:spLocks noGrp="1"/>
          </p:cNvSpPr>
          <p:nvPr>
            <p:ph type="body" sz="quarter" idx="11"/>
          </p:nvPr>
        </p:nvSpPr>
        <p:spPr>
          <a:xfrm>
            <a:off x="812293" y="1301750"/>
            <a:ext cx="3962400" cy="4632325"/>
          </a:xfrm>
          <a:prstGeom prst="rect">
            <a:avLst/>
          </a:prstGeom>
        </p:spPr>
        <p:txBody>
          <a:bodyPr vert="horz" lIns="0" tIns="0" rIns="0" bIns="0">
            <a:noAutofit/>
          </a:bodyPr>
          <a:lstStyle>
            <a:lvl1pPr>
              <a:defRPr b="1" i="0">
                <a:latin typeface="Univers for KPMG"/>
                <a:cs typeface="Univers for KPMG"/>
              </a:defRPr>
            </a:lvl1pPr>
            <a:lvl2pPr marL="0" indent="0">
              <a:buFontTx/>
              <a:buNone/>
              <a:defRPr>
                <a:latin typeface="Univers for KPMG Light"/>
                <a:cs typeface="Univers for KPMG Light"/>
              </a:defRPr>
            </a:lvl2pPr>
            <a:lvl3pPr marL="307077" indent="-307077">
              <a:buFont typeface="Univers for KPMG Light" panose="020B0403020202020204" pitchFamily="34" charset="0"/>
              <a:buChar char="—"/>
              <a:defRPr>
                <a:latin typeface="Univers for KPMG Light"/>
                <a:cs typeface="Univers for KPMG Light"/>
              </a:defRPr>
            </a:lvl3pPr>
            <a:lvl4pPr marL="624059" indent="-247642">
              <a:buFont typeface="Univers for KPMG Light" panose="020B0403020202020204" pitchFamily="34" charset="0"/>
              <a:buChar char="-"/>
              <a:defRPr>
                <a:latin typeface="Univers for KPMG Light"/>
                <a:cs typeface="Univers for KPMG Light"/>
              </a:defRPr>
            </a:lvl4pPr>
            <a:lvl5pPr>
              <a:defRPr>
                <a:solidFill>
                  <a:srgbClr val="00338D"/>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7"/>
          <p:cNvSpPr>
            <a:spLocks noGrp="1"/>
          </p:cNvSpPr>
          <p:nvPr>
            <p:ph type="body" sz="quarter" idx="12"/>
          </p:nvPr>
        </p:nvSpPr>
        <p:spPr>
          <a:xfrm>
            <a:off x="5121153" y="1301750"/>
            <a:ext cx="3963338" cy="4632325"/>
          </a:xfrm>
          <a:prstGeom prst="rect">
            <a:avLst/>
          </a:prstGeom>
        </p:spPr>
        <p:txBody>
          <a:bodyPr vert="horz" lIns="0" tIns="0" rIns="0" bIns="0">
            <a:noAutofit/>
          </a:bodyPr>
          <a:lstStyle>
            <a:lvl1pPr>
              <a:defRPr b="1" i="0">
                <a:latin typeface="Univers for KPMG"/>
                <a:cs typeface="Univers for KPMG"/>
              </a:defRPr>
            </a:lvl1pPr>
            <a:lvl2pPr marL="0" indent="0">
              <a:buFontTx/>
              <a:buNone/>
              <a:defRPr>
                <a:latin typeface="Univers for KPMG Light"/>
                <a:cs typeface="Univers for KPMG Light"/>
              </a:defRPr>
            </a:lvl2pPr>
            <a:lvl3pPr marL="307077" indent="-307077">
              <a:buFont typeface="Univers for KPMG Light" panose="020B0403020202020204" pitchFamily="34" charset="0"/>
              <a:buChar char="—"/>
              <a:defRPr>
                <a:latin typeface="Univers for KPMG Light"/>
                <a:cs typeface="Univers for KPMG Light"/>
              </a:defRPr>
            </a:lvl3pPr>
            <a:lvl4pPr marL="624059" indent="-247642">
              <a:buFont typeface="Univers for KPMG Light" panose="020B0403020202020204" pitchFamily="34" charset="0"/>
              <a:buChar char="-"/>
              <a:defRPr>
                <a:latin typeface="Univers for KPMG Light"/>
                <a:cs typeface="Univers for KPMG Light"/>
              </a:defRPr>
            </a:lvl4pPr>
            <a:lvl5pPr>
              <a:defRPr>
                <a:solidFill>
                  <a:srgbClr val="00338D"/>
                </a:solidFill>
                <a:latin typeface="Univers for KPMG Light"/>
                <a:cs typeface="Univers for KPMG Light"/>
              </a:defRPr>
            </a:lvl5pPr>
            <a:lvl6pPr marL="1295400" indent="-285750">
              <a:buFont typeface="Univers for KPMG Light" panose="020B0403020202020204" pitchFamily="34" charset="0"/>
              <a:buChar cha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2" name="Picture 11"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3"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3016996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293" y="292609"/>
            <a:ext cx="8272198" cy="745616"/>
          </a:xfrm>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0" name="Picture 9"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1"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316934645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810022" y="296862"/>
            <a:ext cx="8287677" cy="733599"/>
          </a:xfrm>
        </p:spPr>
        <p:txBody>
          <a:bodyPr>
            <a:spAutoFit/>
          </a:bodyPr>
          <a:lstStyle/>
          <a:p>
            <a:r>
              <a:rPr lang="en-US" smtClean="0"/>
              <a:t>Click to edit Master title style</a:t>
            </a:r>
            <a:endParaRPr lang="en-US" dirty="0"/>
          </a:p>
        </p:txBody>
      </p:sp>
      <p:sp>
        <p:nvSpPr>
          <p:cNvPr id="14" name="Text Placeholder 7"/>
          <p:cNvSpPr>
            <a:spLocks noGrp="1"/>
          </p:cNvSpPr>
          <p:nvPr>
            <p:ph type="body" sz="quarter" idx="11"/>
          </p:nvPr>
        </p:nvSpPr>
        <p:spPr>
          <a:xfrm>
            <a:off x="796264" y="1320800"/>
            <a:ext cx="8301433" cy="4641850"/>
          </a:xfrm>
          <a:prstGeom prst="rect">
            <a:avLst/>
          </a:prstGeom>
        </p:spPr>
        <p:txBody>
          <a:bodyPr vert="horz" wrap="square" lIns="0" tIns="0" rIns="0" bIns="0">
            <a:noAutofit/>
          </a:bodyPr>
          <a:lstStyle>
            <a:lvl1pPr>
              <a:defRPr b="1" i="0">
                <a:latin typeface="Univers for KPMG"/>
                <a:cs typeface="Univers for KPMG"/>
              </a:defRPr>
            </a:lvl1pPr>
            <a:lvl2pPr marL="0" indent="0">
              <a:buFontTx/>
              <a:buNone/>
              <a:defRPr>
                <a:latin typeface="Univers for KPMG Light"/>
                <a:cs typeface="Univers for KPMG Light"/>
              </a:defRPr>
            </a:lvl2pPr>
            <a:lvl3pPr marL="307077" indent="-307077">
              <a:buFont typeface="Univers for KPMG Light" panose="020B0403020202020204" pitchFamily="34" charset="0"/>
              <a:buChar char="—"/>
              <a:defRPr>
                <a:latin typeface="Univers for KPMG Light"/>
                <a:cs typeface="Univers for KPMG Light"/>
              </a:defRPr>
            </a:lvl3pPr>
            <a:lvl4pPr marL="624059" indent="-247642">
              <a:buFont typeface="Univers for KPMG Light" panose="020B0403020202020204" pitchFamily="34" charset="0"/>
              <a:buChar char="-"/>
              <a:defRPr>
                <a:latin typeface="Univers for KPMG Light"/>
                <a:cs typeface="Univers for KPMG Light"/>
              </a:defRPr>
            </a:lvl4pPr>
            <a:lvl5pPr>
              <a:defRPr>
                <a:solidFill>
                  <a:srgbClr val="00338D"/>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10" name="Picture 9"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750455" y="6294716"/>
            <a:ext cx="661879" cy="274320"/>
          </a:xfrm>
          <a:prstGeom prst="rect">
            <a:avLst/>
          </a:prstGeom>
        </p:spPr>
      </p:pic>
      <p:sp>
        <p:nvSpPr>
          <p:cNvPr id="11"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3553806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010" y="0"/>
            <a:ext cx="9906000" cy="6858000"/>
          </a:xfrm>
          <a:prstGeom prst="rect">
            <a:avLst/>
          </a:prstGeom>
        </p:spPr>
      </p:pic>
      <p:sp>
        <p:nvSpPr>
          <p:cNvPr id="5" name="Slide Number Placeholder 4"/>
          <p:cNvSpPr>
            <a:spLocks noGrp="1"/>
          </p:cNvSpPr>
          <p:nvPr>
            <p:ph type="sldNum" sz="quarter" idx="12"/>
          </p:nvPr>
        </p:nvSpPr>
        <p:spPr/>
        <p:txBody>
          <a:bodyPr/>
          <a:lstStyle/>
          <a:p>
            <a:fld id="{6414E588-B0A4-D645-9E9E-C1D5D647550E}" type="slidenum">
              <a:rPr lang="en-US" smtClean="0"/>
              <a:pPr/>
              <a:t>‹#›</a:t>
            </a:fld>
            <a:endParaRPr lang="en-US" dirty="0"/>
          </a:p>
        </p:txBody>
      </p:sp>
      <p:sp>
        <p:nvSpPr>
          <p:cNvPr id="9" name="Title 1"/>
          <p:cNvSpPr txBox="1">
            <a:spLocks/>
          </p:cNvSpPr>
          <p:nvPr userDrawn="1"/>
        </p:nvSpPr>
        <p:spPr>
          <a:xfrm>
            <a:off x="5119821" y="432905"/>
            <a:ext cx="3977878" cy="904799"/>
          </a:xfrm>
          <a:prstGeom prst="rect">
            <a:avLst/>
          </a:prstGeom>
        </p:spPr>
        <p:txBody>
          <a:bodyPr vert="horz" lIns="0" tIns="0" rIns="0" bIns="0" rtlCol="0" anchor="ctr">
            <a:normAutofit/>
          </a:bodyPr>
          <a:lstStyle>
            <a:lvl1pPr algn="l" defTabSz="457200" rtl="0" eaLnBrk="1" latinLnBrk="0" hangingPunct="1">
              <a:spcBef>
                <a:spcPct val="0"/>
              </a:spcBef>
              <a:buNone/>
              <a:defRPr sz="4400" kern="1200">
                <a:solidFill>
                  <a:srgbClr val="00338D"/>
                </a:solidFill>
                <a:latin typeface="KPMG Extralight"/>
                <a:ea typeface="+mj-ea"/>
                <a:cs typeface="KPMG Extralight"/>
              </a:defRPr>
            </a:lvl1pPr>
          </a:lstStyle>
          <a:p>
            <a:r>
              <a:rPr lang="en-US" sz="4800" dirty="0" smtClean="0"/>
              <a:t>Contacts</a:t>
            </a:r>
            <a:endParaRPr lang="en-US" sz="4800" dirty="0"/>
          </a:p>
        </p:txBody>
      </p:sp>
      <p:sp>
        <p:nvSpPr>
          <p:cNvPr id="10" name="Text Placeholder 2"/>
          <p:cNvSpPr txBox="1">
            <a:spLocks/>
          </p:cNvSpPr>
          <p:nvPr userDrawn="1"/>
        </p:nvSpPr>
        <p:spPr>
          <a:xfrm>
            <a:off x="5119821" y="1193801"/>
            <a:ext cx="3977878" cy="4281487"/>
          </a:xfrm>
          <a:prstGeom prst="rect">
            <a:avLst/>
          </a:prstGeom>
        </p:spPr>
        <p:txBody>
          <a:bodyPr lIns="0" tIns="0" rIns="0" bIns="0"/>
          <a:lstStyle>
            <a:lvl1pPr marL="0" indent="0" algn="l" defTabSz="457200" rtl="0" eaLnBrk="1" latinLnBrk="0" hangingPunct="1">
              <a:spcBef>
                <a:spcPct val="20000"/>
              </a:spcBef>
              <a:buFont typeface="Arial"/>
              <a:buNone/>
              <a:defRPr sz="1050" b="1" i="0" kern="1200">
                <a:solidFill>
                  <a:srgbClr val="00338D"/>
                </a:solidFill>
                <a:latin typeface="Univers for KPMG"/>
                <a:ea typeface="+mn-ea"/>
                <a:cs typeface="Univers for KPMG"/>
              </a:defRPr>
            </a:lvl1pPr>
            <a:lvl2pPr marL="0" indent="0" algn="l" defTabSz="457200" rtl="0" eaLnBrk="1" latinLnBrk="0" hangingPunct="1">
              <a:spcBef>
                <a:spcPct val="20000"/>
              </a:spcBef>
              <a:buFont typeface="Arial"/>
              <a:buNone/>
              <a:defRPr sz="1050" kern="1200">
                <a:solidFill>
                  <a:srgbClr val="00338D"/>
                </a:solidFill>
                <a:latin typeface="Univers for KPMG"/>
                <a:ea typeface="+mn-ea"/>
                <a:cs typeface="Univers for KPMG"/>
              </a:defRPr>
            </a:lvl2pPr>
            <a:lvl3pPr marL="228600" indent="-228600" algn="l" defTabSz="457200" rtl="0" eaLnBrk="1" latinLnBrk="0" hangingPunct="1">
              <a:spcBef>
                <a:spcPct val="20000"/>
              </a:spcBef>
              <a:buFont typeface="Univers for KPMG"/>
              <a:buChar char="—"/>
              <a:defRPr sz="1050" kern="1200">
                <a:solidFill>
                  <a:srgbClr val="00338D"/>
                </a:solidFill>
                <a:latin typeface="Univers for KPMG"/>
                <a:ea typeface="+mn-ea"/>
                <a:cs typeface="Univers for KPMG"/>
              </a:defRPr>
            </a:lvl3pPr>
            <a:lvl4pPr marL="457200" indent="-228600" algn="l" defTabSz="457200" rtl="0" eaLnBrk="1" latinLnBrk="0" hangingPunct="1">
              <a:spcBef>
                <a:spcPct val="20000"/>
              </a:spcBef>
              <a:buFont typeface="Arial"/>
              <a:buChar char="–"/>
              <a:defRPr sz="1050" kern="1200">
                <a:solidFill>
                  <a:srgbClr val="00338D"/>
                </a:solidFill>
                <a:latin typeface="Univers for KPMG"/>
                <a:ea typeface="+mn-ea"/>
                <a:cs typeface="Univers for KPMG"/>
              </a:defRPr>
            </a:lvl4pPr>
            <a:lvl5pPr marL="0" indent="0" algn="l" defTabSz="457200" rtl="0" eaLnBrk="1" latinLnBrk="0" hangingPunct="1">
              <a:spcBef>
                <a:spcPct val="20000"/>
              </a:spcBef>
              <a:buFont typeface="Arial"/>
              <a:buNone/>
              <a:defRPr sz="1050" kern="1200">
                <a:solidFill>
                  <a:srgbClr val="00A3A1"/>
                </a:solidFill>
                <a:latin typeface="Univers for KPMG"/>
                <a:ea typeface="+mn-ea"/>
                <a:cs typeface="Univers for KPMG"/>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392100" algn="l"/>
              </a:tabLst>
            </a:pPr>
            <a:r>
              <a:rPr lang="en-US" sz="1100" dirty="0" smtClean="0"/>
              <a:t>The contacts at KPMG in connection with this report are:</a:t>
            </a:r>
          </a:p>
        </p:txBody>
      </p:sp>
    </p:spTree>
    <p:extLst>
      <p:ext uri="{BB962C8B-B14F-4D97-AF65-F5344CB8AC3E}">
        <p14:creationId xmlns:p14="http://schemas.microsoft.com/office/powerpoint/2010/main" val="3675857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64" y="1221"/>
            <a:ext cx="9902474" cy="685555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6128" b="25637"/>
          <a:stretch/>
        </p:blipFill>
        <p:spPr>
          <a:xfrm>
            <a:off x="722035" y="641974"/>
            <a:ext cx="1154846" cy="411480"/>
          </a:xfrm>
          <a:prstGeom prst="rect">
            <a:avLst/>
          </a:prstGeom>
        </p:spPr>
      </p:pic>
      <p:sp>
        <p:nvSpPr>
          <p:cNvPr id="2" name="Title 1"/>
          <p:cNvSpPr>
            <a:spLocks noGrp="1"/>
          </p:cNvSpPr>
          <p:nvPr>
            <p:ph type="title"/>
          </p:nvPr>
        </p:nvSpPr>
        <p:spPr>
          <a:xfrm>
            <a:off x="825500" y="1337703"/>
            <a:ext cx="6709064" cy="3703320"/>
          </a:xfrm>
        </p:spPr>
        <p:txBody>
          <a:bodyPr anchor="t" anchorCtr="0"/>
          <a:lstStyle>
            <a:lvl1pPr>
              <a:lnSpc>
                <a:spcPct val="70000"/>
              </a:lnSpc>
              <a:defRPr sz="10500" b="0" i="0">
                <a:solidFill>
                  <a:srgbClr val="00338D"/>
                </a:solidFill>
                <a:latin typeface="KPMG Extralight"/>
                <a:cs typeface="KPMG Extralight"/>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825500" y="4773705"/>
            <a:ext cx="6679046" cy="267317"/>
          </a:xfrm>
          <a:prstGeom prst="rect">
            <a:avLst/>
          </a:prstGeom>
        </p:spPr>
        <p:txBody>
          <a:bodyPr vert="horz"/>
          <a:lstStyle>
            <a:lvl1pPr>
              <a:spcBef>
                <a:spcPts val="268"/>
              </a:spcBef>
              <a:spcAft>
                <a:spcPts val="0"/>
              </a:spcAft>
              <a:defRPr sz="1100">
                <a:solidFill>
                  <a:srgbClr val="00338D"/>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47214655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LACE HOLDER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098499" y="6375400"/>
            <a:ext cx="999198" cy="153416"/>
          </a:xfrm>
          <a:prstGeom prst="rect">
            <a:avLst/>
          </a:prstGeom>
        </p:spPr>
        <p:txBody>
          <a:bodyPr vert="horz" lIns="0" tIns="0" rIns="0" bIns="0" rtlCol="0" anchor="b" anchorCtr="0"/>
          <a:lstStyle>
            <a:lvl1pPr algn="r">
              <a:defRPr sz="1083" b="0" i="0">
                <a:solidFill>
                  <a:srgbClr val="00338D"/>
                </a:solidFill>
                <a:latin typeface="Univers for KPMG Light"/>
                <a:cs typeface="Univers for KPMG Light"/>
              </a:defRPr>
            </a:lvl1pPr>
          </a:lstStyle>
          <a:p>
            <a:fld id="{6414E588-B0A4-D645-9E9E-C1D5D647550E}" type="slidenum">
              <a:rPr lang="en-US" smtClean="0"/>
              <a:pPr/>
              <a:t>‹#›</a:t>
            </a:fld>
            <a:endParaRPr lang="en-US" dirty="0"/>
          </a:p>
        </p:txBody>
      </p:sp>
      <p:pic>
        <p:nvPicPr>
          <p:cNvPr id="5" name="Picture 4" descr="KPMG_NoCP_PMS287_US_283_6779.eps"/>
          <p:cNvPicPr>
            <a:picLocks noChangeAspect="1"/>
          </p:cNvPicPr>
          <p:nvPr userDrawn="1"/>
        </p:nvPicPr>
        <p:blipFill rotWithShape="1">
          <a:blip r:embed="rId2" cstate="email">
            <a:extLst>
              <a:ext uri="{28A0092B-C50C-407E-A947-70E740481C1C}">
                <a14:useLocalDpi xmlns:a14="http://schemas.microsoft.com/office/drawing/2010/main"/>
              </a:ext>
            </a:extLst>
          </a:blip>
          <a:srcRect l="7057" t="24107" r="10265" b="24107"/>
          <a:stretch/>
        </p:blipFill>
        <p:spPr>
          <a:xfrm>
            <a:off x="822198" y="6286249"/>
            <a:ext cx="661879" cy="274320"/>
          </a:xfrm>
          <a:prstGeom prst="rect">
            <a:avLst/>
          </a:prstGeom>
        </p:spPr>
      </p:pic>
      <p:sp>
        <p:nvSpPr>
          <p:cNvPr id="10" name="Rectangle 6"/>
          <p:cNvSpPr>
            <a:spLocks noChangeArrowheads="1"/>
          </p:cNvSpPr>
          <p:nvPr userDrawn="1"/>
        </p:nvSpPr>
        <p:spPr bwMode="gray">
          <a:xfrm>
            <a:off x="1704314" y="6310735"/>
            <a:ext cx="6064040"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42" b="0" kern="1200" dirty="0" smtClean="0">
                <a:solidFill>
                  <a:schemeClr val="bg1">
                    <a:lumMod val="65000"/>
                  </a:schemeClr>
                </a:solidFill>
                <a:latin typeface="Univers for KPMG"/>
                <a:ea typeface="+mn-ea"/>
                <a:cs typeface="Univers for KPMG"/>
              </a:rPr>
              <a:t>© 2016 KPMG </a:t>
            </a:r>
            <a:r>
              <a:rPr lang="en-US" sz="542" b="0" kern="1200" dirty="0" err="1" smtClean="0">
                <a:solidFill>
                  <a:schemeClr val="bg1">
                    <a:lumMod val="65000"/>
                  </a:schemeClr>
                </a:solidFill>
                <a:latin typeface="Univers for KPMG"/>
                <a:ea typeface="+mn-ea"/>
                <a:cs typeface="Univers for KPMG"/>
              </a:rPr>
              <a:t>Česká</a:t>
            </a:r>
            <a:r>
              <a:rPr lang="en-US" sz="542" b="0" kern="1200" dirty="0" smtClean="0">
                <a:solidFill>
                  <a:schemeClr val="bg1">
                    <a:lumMod val="65000"/>
                  </a:schemeClr>
                </a:solidFill>
                <a:latin typeface="Univers for KPMG"/>
                <a:ea typeface="+mn-ea"/>
                <a:cs typeface="Univers for KPMG"/>
              </a:rPr>
              <a:t> </a:t>
            </a:r>
            <a:r>
              <a:rPr lang="en-US" sz="542" b="0" kern="1200" dirty="0" err="1" smtClean="0">
                <a:solidFill>
                  <a:schemeClr val="bg1">
                    <a:lumMod val="65000"/>
                  </a:schemeClr>
                </a:solidFill>
                <a:latin typeface="Univers for KPMG"/>
                <a:ea typeface="+mn-ea"/>
                <a:cs typeface="Univers for KPMG"/>
              </a:rPr>
              <a:t>republika</a:t>
            </a:r>
            <a:r>
              <a:rPr lang="en-US" sz="542" b="0" kern="1200" dirty="0" smtClean="0">
                <a:solidFill>
                  <a:schemeClr val="bg1">
                    <a:lumMod val="65000"/>
                  </a:schemeClr>
                </a:solidFill>
                <a:latin typeface="Univers for KPMG"/>
                <a:ea typeface="+mn-ea"/>
                <a:cs typeface="Univers for KPMG"/>
              </a:rPr>
              <a:t>, s.r.o., a Czech limited liability company and a member firm of the KPMG network of independent member firms affiliated with KPMG International Cooperative (“KPMG International”), a Swiss entity. All rights reserved. </a:t>
            </a:r>
            <a:r>
              <a:rPr lang="en-US" sz="1600" kern="1200" dirty="0" smtClean="0">
                <a:solidFill>
                  <a:schemeClr val="tx1"/>
                </a:solidFill>
                <a:effectLst/>
                <a:latin typeface="+mn-lt"/>
                <a:ea typeface="+mn-ea"/>
                <a:cs typeface="+mn-cs"/>
              </a:rPr>
              <a:t/>
            </a:r>
            <a:br>
              <a:rPr lang="en-US" sz="1600" kern="1200" dirty="0" smtClean="0">
                <a:solidFill>
                  <a:schemeClr val="tx1"/>
                </a:solidFill>
                <a:effectLst/>
                <a:latin typeface="+mn-lt"/>
                <a:ea typeface="+mn-ea"/>
                <a:cs typeface="+mn-cs"/>
              </a:rPr>
            </a:br>
            <a:endParaRPr lang="en-US" sz="542" b="0" dirty="0">
              <a:solidFill>
                <a:schemeClr val="bg1">
                  <a:lumMod val="65000"/>
                </a:schemeClr>
              </a:solidFill>
              <a:latin typeface="Univers for KPMG"/>
              <a:cs typeface="Univers for KPMG"/>
            </a:endParaRPr>
          </a:p>
        </p:txBody>
      </p:sp>
    </p:spTree>
    <p:extLst>
      <p:ext uri="{BB962C8B-B14F-4D97-AF65-F5344CB8AC3E}">
        <p14:creationId xmlns:p14="http://schemas.microsoft.com/office/powerpoint/2010/main" val="919904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26128" b="25637"/>
          <a:stretch/>
        </p:blipFill>
        <p:spPr>
          <a:xfrm>
            <a:off x="2288191" y="725938"/>
            <a:ext cx="1154846" cy="411480"/>
          </a:xfrm>
          <a:prstGeom prst="rect">
            <a:avLst/>
          </a:prstGeom>
        </p:spPr>
      </p:pic>
      <p:pic>
        <p:nvPicPr>
          <p:cNvPr id="5" name="Picture 4" descr="KPMG_NoCP_PMS287_US_283_6779.eps"/>
          <p:cNvPicPr>
            <a:picLocks noChangeAspect="1"/>
          </p:cNvPicPr>
          <p:nvPr userDrawn="1"/>
        </p:nvPicPr>
        <p:blipFill rotWithShape="1">
          <a:blip r:embed="rId3" cstate="email">
            <a:extLst>
              <a:ext uri="{28A0092B-C50C-407E-A947-70E740481C1C}">
                <a14:useLocalDpi xmlns:a14="http://schemas.microsoft.com/office/drawing/2010/main"/>
              </a:ext>
            </a:extLst>
          </a:blip>
          <a:srcRect l="7057" t="24107" r="10265" b="24107"/>
          <a:stretch/>
        </p:blipFill>
        <p:spPr>
          <a:xfrm>
            <a:off x="822198" y="6286249"/>
            <a:ext cx="661879" cy="274320"/>
          </a:xfrm>
          <a:prstGeom prst="rect">
            <a:avLst/>
          </a:prstGeom>
        </p:spPr>
      </p:pic>
      <p:sp>
        <p:nvSpPr>
          <p:cNvPr id="10" name="object 4"/>
          <p:cNvSpPr/>
          <p:nvPr userDrawn="1"/>
        </p:nvSpPr>
        <p:spPr>
          <a:xfrm>
            <a:off x="0" y="0"/>
            <a:ext cx="170383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sp>
        <p:nvSpPr>
          <p:cNvPr id="11" name="Content Placeholder 1"/>
          <p:cNvSpPr txBox="1">
            <a:spLocks/>
          </p:cNvSpPr>
          <p:nvPr userDrawn="1"/>
        </p:nvSpPr>
        <p:spPr>
          <a:xfrm>
            <a:off x="2426626" y="4178106"/>
            <a:ext cx="6477120" cy="1984569"/>
          </a:xfrm>
          <a:prstGeom prst="rect">
            <a:avLst/>
          </a:prstGeom>
        </p:spPr>
        <p:txBody>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Univers for KPMG"/>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Univers for KPMG"/>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990570"/>
            <a:r>
              <a:rPr lang="en-US" altLang="en-US" sz="1100" kern="0" dirty="0" smtClean="0">
                <a:solidFill>
                  <a:schemeClr val="bg1">
                    <a:lumMod val="65000"/>
                  </a:schemeClr>
                </a:solidFill>
                <a:latin typeface="Univers for KPMG" panose="020B0603020202020204" pitchFamily="34" charset="0"/>
              </a:rPr>
              <a:t>© [year] [legal member firm name], a [jurisdiction] [legal structure] and a member firm of the KPMG network of independent member firms affiliated with KPMG International Cooperative, a Swiss entity. All rights reserved.</a:t>
            </a:r>
          </a:p>
          <a:p>
            <a:pPr lvl="1" defTabSz="990570"/>
            <a:r>
              <a:rPr lang="en-US" sz="1100" kern="0" dirty="0" smtClean="0">
                <a:solidFill>
                  <a:schemeClr val="bg1">
                    <a:lumMod val="65000"/>
                  </a:schemeClr>
                </a:solidFill>
                <a:latin typeface="Univers for KPMG" panose="020B0603020202020204" pitchFamily="34" charset="0"/>
              </a:rPr>
              <a:t>The KPMG name and logo are registered trademarks or trademarks of KPMG International.</a:t>
            </a:r>
            <a:endParaRPr lang="en-US" altLang="en-US" sz="1100" kern="0" dirty="0" smtClean="0">
              <a:solidFill>
                <a:schemeClr val="bg1">
                  <a:lumMod val="65000"/>
                </a:schemeClr>
              </a:solidFill>
              <a:latin typeface="Univers for KPMG" panose="020B0603020202020204" pitchFamily="34" charset="0"/>
            </a:endParaRPr>
          </a:p>
          <a:p>
            <a:pPr lvl="1" defTabSz="990570"/>
            <a:r>
              <a:rPr lang="en-US" altLang="en-US" sz="1100" kern="0" dirty="0" smtClean="0">
                <a:solidFill>
                  <a:schemeClr val="bg1">
                    <a:lumMod val="65000"/>
                  </a:schemeClr>
                </a:solidFill>
                <a:latin typeface="Univers for KPMG" panose="020B0603020202020204" pitchFamily="34" charset="0"/>
              </a:rPr>
              <a:t>The information contained herein is of a general nature and is not intended to address the circumstances of any particular individual or entity. Although we </a:t>
            </a:r>
            <a:r>
              <a:rPr lang="en-US" altLang="en-US" sz="1100" kern="0" dirty="0" err="1" smtClean="0">
                <a:solidFill>
                  <a:schemeClr val="bg1">
                    <a:lumMod val="65000"/>
                  </a:schemeClr>
                </a:solidFill>
                <a:latin typeface="Univers for KPMG" panose="020B0603020202020204" pitchFamily="34" charset="0"/>
              </a:rPr>
              <a:t>endeavour</a:t>
            </a:r>
            <a:r>
              <a:rPr lang="en-US" altLang="en-US" sz="1100" kern="0" dirty="0" smtClean="0">
                <a:solidFill>
                  <a:schemeClr val="bg1">
                    <a:lumMod val="65000"/>
                  </a:schemeClr>
                </a:solidFill>
                <a:latin typeface="Univers for KPMG" panose="020B0603020202020204" pitchFamily="34" charset="0"/>
              </a:rPr>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pPr lvl="1" defTabSz="990570"/>
            <a:endParaRPr lang="en-US" sz="1100" kern="0" dirty="0">
              <a:solidFill>
                <a:schemeClr val="bg1">
                  <a:lumMod val="65000"/>
                </a:schemeClr>
              </a:solidFill>
            </a:endParaRPr>
          </a:p>
        </p:txBody>
      </p:sp>
      <p:sp>
        <p:nvSpPr>
          <p:cNvPr id="12" name="Rectangle 11">
            <a:hlinkClick r:id="rId4"/>
          </p:cNvPr>
          <p:cNvSpPr>
            <a:spLocks noChangeArrowheads="1"/>
          </p:cNvSpPr>
          <p:nvPr userDrawn="1"/>
        </p:nvSpPr>
        <p:spPr bwMode="auto">
          <a:xfrm>
            <a:off x="2480846" y="3314038"/>
            <a:ext cx="1898317" cy="200055"/>
          </a:xfrm>
          <a:prstGeom prst="rect">
            <a:avLst/>
          </a:prstGeom>
          <a:noFill/>
          <a:ln w="9525">
            <a:noFill/>
            <a:miter lim="800000"/>
            <a:headEnd/>
            <a:tailEnd/>
          </a:ln>
          <a:effectLst/>
        </p:spPr>
        <p:txBody>
          <a:bodyPr wrap="square" lIns="0" tIns="0" rIns="0" bIns="0" anchor="ctr">
            <a:spAutoFit/>
          </a:bodyPr>
          <a:lstStyle/>
          <a:p>
            <a:pPr>
              <a:defRPr/>
            </a:pPr>
            <a:r>
              <a:rPr lang="en-GB" sz="1300" b="1" i="0" kern="0" dirty="0" smtClean="0">
                <a:solidFill>
                  <a:schemeClr val="tx2"/>
                </a:solidFill>
                <a:latin typeface="Univers for KPMG" panose="020B0603020202020204" pitchFamily="34" charset="0"/>
                <a:ea typeface="Univers for KPMG" pitchFamily="18" charset="0"/>
                <a:cs typeface="Univers for KPMG"/>
              </a:rPr>
              <a:t>kpmg.com/</a:t>
            </a:r>
            <a:r>
              <a:rPr lang="en-GB" sz="1300" b="1" i="0" kern="0" dirty="0" err="1" smtClean="0">
                <a:solidFill>
                  <a:schemeClr val="tx2"/>
                </a:solidFill>
                <a:latin typeface="Univers for KPMG" panose="020B0603020202020204" pitchFamily="34" charset="0"/>
                <a:ea typeface="Univers for KPMG" pitchFamily="18" charset="0"/>
                <a:cs typeface="Univers for KPMG"/>
              </a:rPr>
              <a:t>socialmedia</a:t>
            </a:r>
            <a:endParaRPr lang="en-GB" sz="1300" b="1" i="0" kern="0" dirty="0">
              <a:solidFill>
                <a:schemeClr val="tx2"/>
              </a:solidFill>
              <a:latin typeface="Univers for KPMG" panose="020B0603020202020204" pitchFamily="34" charset="0"/>
              <a:cs typeface="Univers for KPMG"/>
            </a:endParaRPr>
          </a:p>
        </p:txBody>
      </p:sp>
      <p:pic>
        <p:nvPicPr>
          <p:cNvPr id="13" name="Picture 12"/>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476501" y="3562128"/>
            <a:ext cx="2280165" cy="323663"/>
          </a:xfrm>
          <a:prstGeom prst="rect">
            <a:avLst/>
          </a:prstGeom>
          <a:noFill/>
          <a:ln w="9525">
            <a:noFill/>
            <a:miter lim="800000"/>
            <a:headEnd/>
            <a:tailEnd/>
          </a:ln>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979364" y="3562129"/>
            <a:ext cx="1185712" cy="322270"/>
          </a:xfrm>
          <a:prstGeom prst="rect">
            <a:avLst/>
          </a:prstGeom>
        </p:spPr>
      </p:pic>
      <p:sp>
        <p:nvSpPr>
          <p:cNvPr id="15" name="Rectangle 14">
            <a:hlinkClick r:id="rId4"/>
          </p:cNvPr>
          <p:cNvSpPr>
            <a:spLocks noChangeArrowheads="1"/>
          </p:cNvSpPr>
          <p:nvPr userDrawn="1"/>
        </p:nvSpPr>
        <p:spPr bwMode="auto">
          <a:xfrm>
            <a:off x="4979364" y="3314038"/>
            <a:ext cx="1238250" cy="200055"/>
          </a:xfrm>
          <a:prstGeom prst="rect">
            <a:avLst/>
          </a:prstGeom>
          <a:noFill/>
          <a:ln w="9525">
            <a:noFill/>
            <a:miter lim="800000"/>
            <a:headEnd/>
            <a:tailEnd/>
          </a:ln>
          <a:effectLst/>
        </p:spPr>
        <p:txBody>
          <a:bodyPr lIns="0" tIns="0" rIns="0" bIns="0" anchor="ctr">
            <a:spAutoFit/>
          </a:bodyPr>
          <a:lstStyle/>
          <a:p>
            <a:pPr>
              <a:defRPr/>
            </a:pPr>
            <a:r>
              <a:rPr lang="en-GB" sz="1300" b="1" i="0" kern="0" dirty="0" smtClean="0">
                <a:solidFill>
                  <a:schemeClr val="tx2"/>
                </a:solidFill>
                <a:latin typeface="Univers for KPMG" panose="020B0603020202020204" pitchFamily="34" charset="0"/>
                <a:ea typeface="Univers for KPMG" pitchFamily="18" charset="0"/>
                <a:cs typeface="Univers for KPMG"/>
              </a:rPr>
              <a:t>kpmg.com/app</a:t>
            </a:r>
            <a:endParaRPr lang="en-GB" sz="1300" b="1" i="0" kern="0" dirty="0">
              <a:solidFill>
                <a:schemeClr val="tx2"/>
              </a:solidFill>
              <a:latin typeface="Univers for KPMG" panose="020B0603020202020204" pitchFamily="34" charset="0"/>
              <a:cs typeface="Univers for KPMG"/>
            </a:endParaRPr>
          </a:p>
        </p:txBody>
      </p:sp>
    </p:spTree>
    <p:extLst>
      <p:ext uri="{BB962C8B-B14F-4D97-AF65-F5344CB8AC3E}">
        <p14:creationId xmlns:p14="http://schemas.microsoft.com/office/powerpoint/2010/main" val="93897361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dirty="0"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2281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88" y="2689"/>
            <a:ext cx="9906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17" t="20408" b="21208"/>
          <a:stretch/>
        </p:blipFill>
        <p:spPr>
          <a:xfrm>
            <a:off x="703359" y="590517"/>
            <a:ext cx="1276125" cy="548640"/>
          </a:xfrm>
          <a:prstGeom prst="rect">
            <a:avLst/>
          </a:prstGeom>
        </p:spPr>
      </p:pic>
      <p:sp>
        <p:nvSpPr>
          <p:cNvPr id="8" name="Title 1"/>
          <p:cNvSpPr>
            <a:spLocks noGrp="1"/>
          </p:cNvSpPr>
          <p:nvPr>
            <p:ph type="title"/>
          </p:nvPr>
        </p:nvSpPr>
        <p:spPr>
          <a:xfrm>
            <a:off x="825500" y="1337703"/>
            <a:ext cx="6709064" cy="3703320"/>
          </a:xfrm>
        </p:spPr>
        <p:txBody>
          <a:bodyPr anchor="t" anchorCtr="0"/>
          <a:lstStyle>
            <a:lvl1pPr>
              <a:lnSpc>
                <a:spcPct val="70000"/>
              </a:lnSpc>
              <a:defRPr sz="10500" b="0" i="0">
                <a:solidFill>
                  <a:schemeClr val="bg1"/>
                </a:solidFill>
                <a:latin typeface="KPMG Extralight"/>
                <a:cs typeface="KPMG Extralight"/>
              </a:defRPr>
            </a:lvl1pPr>
          </a:lstStyle>
          <a:p>
            <a:r>
              <a:rPr lang="en-US" smtClean="0"/>
              <a:t>Click to edit Master title style</a:t>
            </a:r>
            <a:endParaRPr lang="en-US" dirty="0"/>
          </a:p>
        </p:txBody>
      </p:sp>
      <p:sp>
        <p:nvSpPr>
          <p:cNvPr id="9" name="Text Placeholder 6"/>
          <p:cNvSpPr>
            <a:spLocks noGrp="1"/>
          </p:cNvSpPr>
          <p:nvPr>
            <p:ph type="body" sz="quarter" idx="11"/>
          </p:nvPr>
        </p:nvSpPr>
        <p:spPr>
          <a:xfrm>
            <a:off x="825500" y="4773706"/>
            <a:ext cx="6679046" cy="363070"/>
          </a:xfrm>
          <a:prstGeom prst="rect">
            <a:avLst/>
          </a:prstGeom>
        </p:spPr>
        <p:txBody>
          <a:bodyPr vert="horz"/>
          <a:lstStyle>
            <a:lvl1pPr>
              <a:spcBef>
                <a:spcPts val="268"/>
              </a:spcBef>
              <a:spcAft>
                <a:spcPts val="0"/>
              </a:spcAft>
              <a:defRPr sz="1100">
                <a:solidFill>
                  <a:schemeClr val="bg1"/>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19393814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698" y="0"/>
            <a:ext cx="9892302" cy="6848517"/>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
        <p:nvSpPr>
          <p:cNvPr id="3" name="object 3"/>
          <p:cNvSpPr/>
          <p:nvPr userDrawn="1"/>
        </p:nvSpPr>
        <p:spPr>
          <a:xfrm>
            <a:off x="1" y="0"/>
            <a:ext cx="170431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sp>
        <p:nvSpPr>
          <p:cNvPr id="2" name="Title 1"/>
          <p:cNvSpPr>
            <a:spLocks noGrp="1"/>
          </p:cNvSpPr>
          <p:nvPr>
            <p:ph type="title"/>
          </p:nvPr>
        </p:nvSpPr>
        <p:spPr>
          <a:xfrm>
            <a:off x="2322595" y="1337703"/>
            <a:ext cx="6709064" cy="3703320"/>
          </a:xfrm>
        </p:spPr>
        <p:txBody>
          <a:bodyPr anchor="t" anchorCtr="0"/>
          <a:lstStyle>
            <a:lvl1pPr>
              <a:lnSpc>
                <a:spcPct val="70000"/>
              </a:lnSpc>
              <a:defRPr sz="10700">
                <a:solidFill>
                  <a:srgbClr val="FFFFFF"/>
                </a:solidFill>
              </a:defRPr>
            </a:lvl1pPr>
          </a:lstStyle>
          <a:p>
            <a:r>
              <a:rPr lang="en-US" smtClean="0"/>
              <a:t>Click to edit Master title style</a:t>
            </a:r>
            <a:endParaRPr lang="en-US" dirty="0"/>
          </a:p>
        </p:txBody>
      </p:sp>
      <p:sp>
        <p:nvSpPr>
          <p:cNvPr id="6" name="Text Placeholder 6"/>
          <p:cNvSpPr>
            <a:spLocks noGrp="1"/>
          </p:cNvSpPr>
          <p:nvPr>
            <p:ph type="body" sz="quarter" idx="11"/>
          </p:nvPr>
        </p:nvSpPr>
        <p:spPr>
          <a:xfrm>
            <a:off x="2322595" y="4773707"/>
            <a:ext cx="6745087" cy="672353"/>
          </a:xfrm>
          <a:prstGeom prst="rect">
            <a:avLst/>
          </a:prstGeom>
        </p:spPr>
        <p:txBody>
          <a:bodyPr vert="horz" lIns="0" tIns="0" rIns="0" bIns="0"/>
          <a:lstStyle>
            <a:lvl1pPr>
              <a:spcBef>
                <a:spcPts val="272"/>
              </a:spcBef>
              <a:spcAft>
                <a:spcPts val="0"/>
              </a:spcAft>
              <a:defRPr sz="110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Tree>
    <p:extLst>
      <p:ext uri="{BB962C8B-B14F-4D97-AF65-F5344CB8AC3E}">
        <p14:creationId xmlns:p14="http://schemas.microsoft.com/office/powerpoint/2010/main" val="27444619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8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object 3"/>
          <p:cNvSpPr/>
          <p:nvPr userDrawn="1"/>
        </p:nvSpPr>
        <p:spPr>
          <a:xfrm>
            <a:off x="0" y="0"/>
            <a:ext cx="9906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endParaRPr sz="1733" dirty="0">
              <a:latin typeface="Univers for KPMG Light" panose="020B0403020202020204" pitchFamily="34" charset="0"/>
            </a:endParaRPr>
          </a:p>
        </p:txBody>
      </p:sp>
      <p:sp>
        <p:nvSpPr>
          <p:cNvPr id="3" name="object 3"/>
          <p:cNvSpPr/>
          <p:nvPr userDrawn="1"/>
        </p:nvSpPr>
        <p:spPr>
          <a:xfrm>
            <a:off x="1" y="0"/>
            <a:ext cx="170431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733" dirty="0">
              <a:latin typeface="Univers for KPMG Light" panose="020B0403020202020204" pitchFamily="34" charset="0"/>
            </a:endParaRPr>
          </a:p>
        </p:txBody>
      </p:sp>
      <p:sp>
        <p:nvSpPr>
          <p:cNvPr id="6" name="Text Placeholder 6"/>
          <p:cNvSpPr>
            <a:spLocks noGrp="1"/>
          </p:cNvSpPr>
          <p:nvPr>
            <p:ph type="body" sz="quarter" idx="11"/>
          </p:nvPr>
        </p:nvSpPr>
        <p:spPr>
          <a:xfrm>
            <a:off x="2315964" y="4773707"/>
            <a:ext cx="6709383" cy="672353"/>
          </a:xfrm>
          <a:prstGeom prst="rect">
            <a:avLst/>
          </a:prstGeom>
        </p:spPr>
        <p:txBody>
          <a:bodyPr vert="horz" lIns="0" tIns="0" rIns="0" bIns="0"/>
          <a:lstStyle>
            <a:lvl1pPr>
              <a:spcBef>
                <a:spcPts val="272"/>
              </a:spcBef>
              <a:spcAft>
                <a:spcPts val="0"/>
              </a:spcAft>
              <a:defRPr sz="1100" b="0" i="0">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p:txBody>
      </p:sp>
      <p:sp>
        <p:nvSpPr>
          <p:cNvPr id="7" name="Title 1"/>
          <p:cNvSpPr>
            <a:spLocks noGrp="1"/>
          </p:cNvSpPr>
          <p:nvPr>
            <p:ph type="title"/>
          </p:nvPr>
        </p:nvSpPr>
        <p:spPr>
          <a:xfrm>
            <a:off x="2322595" y="1337703"/>
            <a:ext cx="6709064" cy="3703320"/>
          </a:xfrm>
        </p:spPr>
        <p:txBody>
          <a:bodyPr anchor="t" anchorCtr="0"/>
          <a:lstStyle>
            <a:lvl1pPr>
              <a:lnSpc>
                <a:spcPct val="70000"/>
              </a:lnSpc>
              <a:defRPr sz="10700">
                <a:solidFill>
                  <a:srgbClr val="FFFFFF"/>
                </a:solidFill>
              </a:defRPr>
            </a:lvl1pPr>
          </a:lstStyle>
          <a:p>
            <a:r>
              <a:rPr lang="en-US" smtClean="0"/>
              <a:t>Click to edit Master title style</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17" t="20408" b="21208"/>
          <a:stretch/>
        </p:blipFill>
        <p:spPr>
          <a:xfrm>
            <a:off x="2215816" y="590517"/>
            <a:ext cx="1276125" cy="548640"/>
          </a:xfrm>
          <a:prstGeom prst="rect">
            <a:avLst/>
          </a:prstGeom>
        </p:spPr>
      </p:pic>
    </p:spTree>
    <p:extLst>
      <p:ext uri="{BB962C8B-B14F-4D97-AF65-F5344CB8AC3E}">
        <p14:creationId xmlns:p14="http://schemas.microsoft.com/office/powerpoint/2010/main" val="32187483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48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812293" y="292609"/>
            <a:ext cx="8272198" cy="709340"/>
          </a:xfrm>
        </p:spPr>
        <p:txBody>
          <a:bodyPr/>
          <a:lstStyle>
            <a:lvl1pPr>
              <a:defRPr>
                <a:solidFill>
                  <a:srgbClr val="00338D"/>
                </a:solidFill>
              </a:defRPr>
            </a:lvl1p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1519304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Text Placeholder 7"/>
          <p:cNvSpPr>
            <a:spLocks noGrp="1"/>
          </p:cNvSpPr>
          <p:nvPr>
            <p:ph type="body" sz="quarter" idx="11"/>
          </p:nvPr>
        </p:nvSpPr>
        <p:spPr>
          <a:xfrm>
            <a:off x="825501" y="1344706"/>
            <a:ext cx="8272198" cy="4639235"/>
          </a:xfrm>
          <a:prstGeom prst="rect">
            <a:avLst/>
          </a:prstGeom>
        </p:spPr>
        <p:txBody>
          <a:bodyPr vert="horz" lIns="0" tIns="0" rIns="0" bIns="0"/>
          <a:lstStyle>
            <a:lvl1pPr>
              <a:defRPr sz="1400" b="1" i="0">
                <a:solidFill>
                  <a:srgbClr val="00338D"/>
                </a:solidFill>
                <a:latin typeface="Univers for KPMG" panose="020B0603020202020204" pitchFamily="34" charset="0"/>
                <a:cs typeface="Univers for KPMG" panose="020B0603020202020204" pitchFamily="34" charset="0"/>
              </a:defRPr>
            </a:lvl1pPr>
            <a:lvl2pPr marL="0" indent="0">
              <a:buFontTx/>
              <a:buNone/>
              <a:defRPr sz="1400" b="0" i="0">
                <a:solidFill>
                  <a:srgbClr val="00338D"/>
                </a:solidFill>
                <a:latin typeface="Univers for KPMG Light" panose="020B0403020202020204" pitchFamily="34" charset="0"/>
                <a:cs typeface="Univers for KPMG Light" panose="020B0403020202020204" pitchFamily="34" charset="0"/>
              </a:defRPr>
            </a:lvl2pPr>
            <a:lvl3pPr marL="307077" indent="-307077">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3pPr>
            <a:lvl4pPr marL="624059" indent="-247642">
              <a:buFont typeface="Univers for KPMG Light" panose="020B0403020202020204" pitchFamily="34" charset="0"/>
              <a:buChar char="-"/>
              <a:defRPr sz="1400" b="0" i="0">
                <a:solidFill>
                  <a:srgbClr val="00338D"/>
                </a:solidFill>
                <a:latin typeface="Univers for KPMG Light" panose="020B0403020202020204" pitchFamily="34" charset="0"/>
                <a:cs typeface="Univers for KPMG Light" panose="020B0403020202020204" pitchFamily="34" charset="0"/>
              </a:defRPr>
            </a:lvl4pPr>
            <a:lvl5pPr>
              <a:defRPr sz="1400" b="0" i="0">
                <a:solidFill>
                  <a:srgbClr val="00338D"/>
                </a:solidFill>
                <a:latin typeface="Univers for KPMG Light" panose="020B0403020202020204" pitchFamily="34" charset="0"/>
                <a:cs typeface="Univers for KPMG Light" panose="020B0403020202020204" pitchFamily="34" charset="0"/>
              </a:defRPr>
            </a:lvl5pPr>
            <a:lvl6pPr>
              <a:defRPr sz="1400"/>
            </a:lvl6pPr>
            <a:lvl7pPr>
              <a:defRPr sz="1400"/>
            </a:lvl7pPr>
            <a:lvl8pPr>
              <a:defRPr sz="14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7052044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8D"/>
                </a:solidFill>
              </a:defRPr>
            </a:lvl1pPr>
          </a:lstStyle>
          <a:p>
            <a:r>
              <a:rPr lang="en-US" smtClean="0"/>
              <a:t>Click to edit Master title style</a:t>
            </a:r>
            <a:endParaRPr lang="en-US" dirty="0"/>
          </a:p>
        </p:txBody>
      </p:sp>
      <p:sp>
        <p:nvSpPr>
          <p:cNvPr id="14" name="Text Placeholder 7"/>
          <p:cNvSpPr>
            <a:spLocks noGrp="1"/>
          </p:cNvSpPr>
          <p:nvPr>
            <p:ph type="body" sz="quarter" idx="11"/>
          </p:nvPr>
        </p:nvSpPr>
        <p:spPr>
          <a:xfrm>
            <a:off x="825500" y="1344706"/>
            <a:ext cx="3962400" cy="4639235"/>
          </a:xfrm>
          <a:prstGeom prst="rect">
            <a:avLst/>
          </a:prstGeom>
        </p:spPr>
        <p:txBody>
          <a:bodyPr vert="horz" lIns="0" tIns="0" rIns="0" bIns="0"/>
          <a:lstStyle>
            <a:lvl1pPr>
              <a:defRPr sz="1400" b="1" i="0">
                <a:solidFill>
                  <a:srgbClr val="00338D"/>
                </a:solidFill>
                <a:latin typeface="Univers for KPMG"/>
                <a:cs typeface="Univers for KPMG"/>
              </a:defRPr>
            </a:lvl1pPr>
            <a:lvl2pPr marL="0" indent="0">
              <a:buFontTx/>
              <a:buNone/>
              <a:defRPr sz="1400">
                <a:solidFill>
                  <a:srgbClr val="00338D"/>
                </a:solidFill>
                <a:latin typeface="Univers for KPMG Light"/>
                <a:cs typeface="Univers for KPMG Light"/>
              </a:defRPr>
            </a:lvl2pPr>
            <a:lvl3pPr marL="307077" indent="-307077">
              <a:buFont typeface="Univers for KPMG Light" panose="020B0403020202020204" pitchFamily="34" charset="0"/>
              <a:buChar char="—"/>
              <a:defRPr sz="1400">
                <a:solidFill>
                  <a:srgbClr val="00338D"/>
                </a:solidFill>
                <a:latin typeface="Univers for KPMG Light"/>
                <a:cs typeface="Univers for KPMG Light"/>
              </a:defRPr>
            </a:lvl3pPr>
            <a:lvl4pPr marL="624059" indent="-247642">
              <a:buFont typeface="Univers for KPMG Light" panose="020B0403020202020204" pitchFamily="34" charset="0"/>
              <a:buChar char="-"/>
              <a:defRPr sz="1400">
                <a:solidFill>
                  <a:srgbClr val="00338D"/>
                </a:solidFill>
                <a:latin typeface="Univers for KPMG Light"/>
                <a:cs typeface="Univers for KPMG Light"/>
              </a:defRPr>
            </a:lvl4pPr>
            <a:lvl5pPr>
              <a:defRPr sz="1400">
                <a:solidFill>
                  <a:srgbClr val="00338D"/>
                </a:solidFill>
                <a:latin typeface="Univers for KPMG Light"/>
                <a:cs typeface="Univers for KPMG Light"/>
              </a:defRPr>
            </a:lvl5pPr>
            <a:lvl6pPr>
              <a:defRPr sz="1400"/>
            </a:lvl6pPr>
            <a:lvl7pPr>
              <a:defRPr sz="1400"/>
            </a:lvl7pPr>
            <a:lvl8pPr>
              <a:defRPr sz="14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Text Placeholder 7"/>
          <p:cNvSpPr>
            <a:spLocks noGrp="1"/>
          </p:cNvSpPr>
          <p:nvPr>
            <p:ph type="body" sz="quarter" idx="12"/>
          </p:nvPr>
        </p:nvSpPr>
        <p:spPr>
          <a:xfrm>
            <a:off x="5068111" y="1344706"/>
            <a:ext cx="4029587" cy="4639235"/>
          </a:xfrm>
          <a:prstGeom prst="rect">
            <a:avLst/>
          </a:prstGeom>
        </p:spPr>
        <p:txBody>
          <a:bodyPr vert="horz" lIns="0" tIns="0" rIns="0" bIns="0"/>
          <a:lstStyle>
            <a:lvl1pPr>
              <a:defRPr b="1" i="0">
                <a:solidFill>
                  <a:srgbClr val="00338D"/>
                </a:solidFill>
                <a:latin typeface="Univers for KPMG"/>
                <a:cs typeface="Univers for KPMG"/>
              </a:defRPr>
            </a:lvl1pPr>
            <a:lvl2pPr marL="0" indent="0">
              <a:buFontTx/>
              <a:buNone/>
              <a:defRPr>
                <a:solidFill>
                  <a:srgbClr val="00338D"/>
                </a:solidFill>
                <a:latin typeface="Univers for KPMG Light"/>
                <a:cs typeface="Univers for KPMG Light"/>
              </a:defRPr>
            </a:lvl2pPr>
            <a:lvl3pPr marL="307077" indent="-307077">
              <a:buFont typeface="Univers for KPMG Light" panose="020B0403020202020204" pitchFamily="34" charset="0"/>
              <a:buChar char="—"/>
              <a:defRPr>
                <a:solidFill>
                  <a:srgbClr val="00338D"/>
                </a:solidFill>
                <a:latin typeface="Univers for KPMG Light"/>
                <a:cs typeface="Univers for KPMG Light"/>
              </a:defRPr>
            </a:lvl3pPr>
            <a:lvl4pPr marL="624059" indent="-247642">
              <a:buFont typeface="Univers for KPMG Light" panose="020B0403020202020204" pitchFamily="34" charset="0"/>
              <a:buChar char="-"/>
              <a:defRPr>
                <a:solidFill>
                  <a:srgbClr val="00338D"/>
                </a:solidFill>
                <a:latin typeface="Univers for KPMG Light"/>
                <a:cs typeface="Univers for KPMG Light"/>
              </a:defRPr>
            </a:lvl4pPr>
            <a:lvl5pPr>
              <a:defRPr>
                <a:solidFill>
                  <a:srgbClr val="00338D"/>
                </a:solidFill>
                <a:latin typeface="Univers for KPMG Light"/>
                <a:cs typeface="Univers for KPMG 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Tree>
    <p:extLst>
      <p:ext uri="{BB962C8B-B14F-4D97-AF65-F5344CB8AC3E}">
        <p14:creationId xmlns:p14="http://schemas.microsoft.com/office/powerpoint/2010/main" val="296961476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6" cstate="print">
            <a:extLst>
              <a:ext uri="{28A0092B-C50C-407E-A947-70E740481C1C}">
                <a14:useLocalDpi xmlns:a14="http://schemas.microsoft.com/office/drawing/2010/main" val="0"/>
              </a:ext>
            </a:extLst>
          </a:blip>
          <a:srcRect t="23600" b="24518"/>
          <a:stretch/>
        </p:blipFill>
        <p:spPr>
          <a:xfrm>
            <a:off x="699658" y="6290929"/>
            <a:ext cx="715758" cy="274320"/>
          </a:xfrm>
          <a:prstGeom prst="rect">
            <a:avLst/>
          </a:prstGeom>
        </p:spPr>
      </p:pic>
      <p:sp>
        <p:nvSpPr>
          <p:cNvPr id="3" name="Slide Number Placeholder 2"/>
          <p:cNvSpPr>
            <a:spLocks noGrp="1"/>
          </p:cNvSpPr>
          <p:nvPr>
            <p:ph type="sldNum" sz="quarter" idx="4"/>
          </p:nvPr>
        </p:nvSpPr>
        <p:spPr>
          <a:xfrm>
            <a:off x="8566857" y="6263218"/>
            <a:ext cx="538864" cy="365125"/>
          </a:xfrm>
          <a:prstGeom prst="rect">
            <a:avLst/>
          </a:prstGeom>
        </p:spPr>
        <p:txBody>
          <a:bodyPr vert="horz" lIns="0" tIns="0" rIns="0" bIns="0" rtlCol="0" anchor="ctr"/>
          <a:lstStyle>
            <a:lvl1pPr algn="r">
              <a:defRPr sz="1083">
                <a:solidFill>
                  <a:srgbClr val="00338D"/>
                </a:solidFill>
                <a:latin typeface="Univers for KPMG" panose="020B0603020202020204" pitchFamily="34" charset="0"/>
              </a:defRPr>
            </a:lvl1pPr>
          </a:lstStyle>
          <a:p>
            <a:fld id="{679B23F3-9114-4FD0-82A7-7230E15760EA}" type="slidenum">
              <a:rPr lang="en-US" smtClean="0"/>
              <a:pPr/>
              <a:t>‹#›</a:t>
            </a:fld>
            <a:endParaRPr lang="en-US" dirty="0"/>
          </a:p>
        </p:txBody>
      </p:sp>
      <p:sp>
        <p:nvSpPr>
          <p:cNvPr id="78" name="Title Placeholder 77"/>
          <p:cNvSpPr>
            <a:spLocks noGrp="1"/>
          </p:cNvSpPr>
          <p:nvPr>
            <p:ph type="title"/>
          </p:nvPr>
        </p:nvSpPr>
        <p:spPr>
          <a:xfrm>
            <a:off x="812293" y="292609"/>
            <a:ext cx="8272198" cy="699612"/>
          </a:xfrm>
          <a:prstGeom prst="rect">
            <a:avLst/>
          </a:prstGeom>
          <a:noFill/>
        </p:spPr>
        <p:txBody>
          <a:bodyPr vert="horz" lIns="0" tIns="0" rIns="0" bIns="0" rtlCol="0" anchor="t" anchorCtr="0">
            <a:noAutofit/>
          </a:bodyPr>
          <a:lstStyle/>
          <a:p>
            <a:r>
              <a:rPr lang="en-US" smtClean="0"/>
              <a:t>Click to edit Master title style</a:t>
            </a:r>
            <a:endParaRPr lang="en-US" dirty="0"/>
          </a:p>
        </p:txBody>
      </p:sp>
      <p:sp>
        <p:nvSpPr>
          <p:cNvPr id="7" name="TextBox 6"/>
          <p:cNvSpPr txBox="1"/>
          <p:nvPr userDrawn="1">
            <p:custDataLst>
              <p:tags r:id="rId34"/>
            </p:custDataLst>
          </p:nvPr>
        </p:nvSpPr>
        <p:spPr>
          <a:xfrm>
            <a:off x="3439014" y="6618860"/>
            <a:ext cx="3229762" cy="184666"/>
          </a:xfrm>
          <a:prstGeom prst="rect">
            <a:avLst/>
          </a:prstGeom>
          <a:noFill/>
        </p:spPr>
        <p:txBody>
          <a:bodyPr wrap="square" rtlCol="0">
            <a:spAutoFit/>
          </a:bodyPr>
          <a:lstStyle/>
          <a:p>
            <a:pPr algn="ctr"/>
            <a:r>
              <a:rPr lang="en-CA" sz="600" b="1" dirty="0" smtClean="0">
                <a:solidFill>
                  <a:schemeClr val="tx1"/>
                </a:solidFill>
                <a:latin typeface="Univers for KPMG" panose="020B0603020202020204" pitchFamily="34" charset="0"/>
                <a:cs typeface="Univers for KPMG"/>
              </a:rPr>
              <a:t>Document Classification: KPMG Confidential</a:t>
            </a:r>
          </a:p>
        </p:txBody>
      </p:sp>
      <p:sp>
        <p:nvSpPr>
          <p:cNvPr id="6" name="Text Placeholder 5"/>
          <p:cNvSpPr>
            <a:spLocks noGrp="1"/>
          </p:cNvSpPr>
          <p:nvPr>
            <p:ph type="body" idx="1"/>
          </p:nvPr>
        </p:nvSpPr>
        <p:spPr>
          <a:xfrm>
            <a:off x="812293" y="1322958"/>
            <a:ext cx="8293428" cy="467890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hape 36"/>
          <p:cNvSpPr/>
          <p:nvPr userDrawn="1">
            <p:custDataLst>
              <p:tags r:id="rId35"/>
            </p:custDataLst>
          </p:nvPr>
        </p:nvSpPr>
        <p:spPr>
          <a:xfrm>
            <a:off x="1632657" y="6300227"/>
            <a:ext cx="6842477" cy="4109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defTabSz="914400">
              <a:defRPr sz="800">
                <a:solidFill>
                  <a:srgbClr val="004C97"/>
                </a:solidFill>
                <a:latin typeface="Univers for KPMG"/>
                <a:ea typeface="Univers for KPMG"/>
                <a:cs typeface="Univers for KPMG"/>
                <a:sym typeface="Univers for KPMG"/>
              </a:defRPr>
            </a:lvl1pPr>
          </a:lstStyle>
          <a:p>
            <a:pPr lvl="0">
              <a:defRPr sz="1800">
                <a:solidFill>
                  <a:srgbClr val="000000"/>
                </a:solidFill>
              </a:defRPr>
            </a:pPr>
            <a:r>
              <a:rPr lang="en-US" sz="650" smtClean="0">
                <a:solidFill>
                  <a:schemeClr val="bg1">
                    <a:lumMod val="65000"/>
                  </a:schemeClr>
                </a:solidFill>
                <a:latin typeface="Univers for KPMG Light"/>
                <a:ea typeface="Univers for KPMG Light"/>
                <a:cs typeface="Univers for KPMG Light"/>
              </a:rPr>
              <a:t>© 2016 KPMG Česká republika, s.r.o., a Czech limited liability company and a member firm of the KPMG network of independent member firms affiliated with KPMG International Cooperative (“KPMG International”), a Swiss entity. All rights reserved.</a:t>
            </a:r>
            <a:endParaRPr sz="650" dirty="0">
              <a:solidFill>
                <a:schemeClr val="bg1">
                  <a:lumMod val="65000"/>
                </a:schemeClr>
              </a:solidFill>
              <a:latin typeface="Univers for KPMG Light"/>
              <a:ea typeface="Univers for KPMG Light"/>
              <a:cs typeface="Univers for KPMG Light"/>
            </a:endParaRPr>
          </a:p>
        </p:txBody>
      </p:sp>
    </p:spTree>
  </p:cSld>
  <p:clrMap bg1="lt1" tx1="dk1" bg2="lt2" tx2="dk2" accent1="accent1" accent2="accent2" accent3="accent3" accent4="accent4" accent5="accent5" accent6="accent6" hlink="hlink" folHlink="folHlink"/>
  <p:sldLayoutIdLst>
    <p:sldLayoutId id="2147483764" r:id="rId1"/>
    <p:sldLayoutId id="2147483761" r:id="rId2"/>
    <p:sldLayoutId id="2147483762" r:id="rId3"/>
    <p:sldLayoutId id="2147483765" r:id="rId4"/>
    <p:sldLayoutId id="2147483725" r:id="rId5"/>
    <p:sldLayoutId id="2147483726" r:id="rId6"/>
    <p:sldLayoutId id="2147483667" r:id="rId7"/>
    <p:sldLayoutId id="2147483668" r:id="rId8"/>
    <p:sldLayoutId id="2147483715" r:id="rId9"/>
    <p:sldLayoutId id="2147483669" r:id="rId10"/>
    <p:sldLayoutId id="2147483716" r:id="rId11"/>
    <p:sldLayoutId id="2147483722" r:id="rId12"/>
    <p:sldLayoutId id="2147483670" r:id="rId13"/>
    <p:sldLayoutId id="2147483718" r:id="rId14"/>
    <p:sldLayoutId id="2147483717" r:id="rId15"/>
    <p:sldLayoutId id="2147483719" r:id="rId16"/>
    <p:sldLayoutId id="2147483720" r:id="rId17"/>
    <p:sldLayoutId id="2147483766" r:id="rId18"/>
    <p:sldLayoutId id="2147483767" r:id="rId19"/>
    <p:sldLayoutId id="2147483768" r:id="rId20"/>
    <p:sldLayoutId id="2147483769" r:id="rId21"/>
    <p:sldLayoutId id="2147483721" r:id="rId22"/>
    <p:sldLayoutId id="2147483753" r:id="rId23"/>
    <p:sldLayoutId id="2147483755" r:id="rId24"/>
    <p:sldLayoutId id="2147483752" r:id="rId25"/>
    <p:sldLayoutId id="2147483743" r:id="rId26"/>
    <p:sldLayoutId id="2147483757" r:id="rId27"/>
    <p:sldLayoutId id="2147483758" r:id="rId28"/>
    <p:sldLayoutId id="2147483756" r:id="rId29"/>
    <p:sldLayoutId id="2147483759" r:id="rId30"/>
    <p:sldLayoutId id="2147483770" r:id="rId31"/>
    <p:sldLayoutId id="2147483771" r:id="rId32"/>
  </p:sldLayoutIdLst>
  <p:timing>
    <p:tnLst>
      <p:par>
        <p:cTn id="1" dur="indefinite" restart="never" nodeType="tmRoot"/>
      </p:par>
    </p:tnLst>
  </p:timing>
  <p:hf hdr="0" ftr="0" dt="0"/>
  <p:txStyles>
    <p:titleStyle>
      <a:lvl1pPr algn="l" eaLnBrk="1" hangingPunct="1">
        <a:lnSpc>
          <a:spcPct val="100000"/>
        </a:lnSpc>
        <a:defRPr sz="4800" b="0" i="0">
          <a:solidFill>
            <a:srgbClr val="00338D"/>
          </a:solidFill>
          <a:latin typeface="KPMG Extralight"/>
          <a:cs typeface="KPMG Extralight"/>
        </a:defRPr>
      </a:lvl1pPr>
    </p:titleStyle>
    <p:bodyStyle>
      <a:lvl1pPr eaLnBrk="1" hangingPunct="1">
        <a:spcAft>
          <a:spcPts val="650"/>
        </a:spcAft>
        <a:defRPr sz="1400" b="1" i="0">
          <a:solidFill>
            <a:srgbClr val="003087"/>
          </a:solidFill>
          <a:latin typeface="Univers for KPMG" panose="020B0603020202020204" pitchFamily="34" charset="0"/>
          <a:cs typeface="Univers for KPMG" panose="020B0603020202020204" pitchFamily="34" charset="0"/>
        </a:defRPr>
      </a:lvl1pPr>
      <a:lvl2pPr marL="0" indent="0" eaLnBrk="1" hangingPunct="1">
        <a:spcAft>
          <a:spcPts val="650"/>
        </a:spcAft>
        <a:buFont typeface="Univers for KPMG"/>
        <a:buNone/>
        <a:defRPr sz="1400" b="0" i="0">
          <a:solidFill>
            <a:srgbClr val="003087"/>
          </a:solidFill>
          <a:latin typeface="Univers for KPMG Light" panose="020B0403020202020204" pitchFamily="34" charset="0"/>
          <a:cs typeface="Univers for KPMG" panose="020B0603020202020204" pitchFamily="34" charset="0"/>
        </a:defRPr>
      </a:lvl2pPr>
      <a:lvl3pPr marL="307975" indent="-307975" algn="l" eaLnBrk="1" hangingPunct="1">
        <a:spcAft>
          <a:spcPts val="650"/>
        </a:spcAft>
        <a:buFont typeface="Univers for KPMG Light" panose="020B0403020202020204" pitchFamily="34" charset="0"/>
        <a:buChar char="—"/>
        <a:defRPr sz="1400" b="0" i="0">
          <a:solidFill>
            <a:srgbClr val="003087"/>
          </a:solidFill>
          <a:latin typeface="Univers for KPMG Light" panose="020B0403020202020204" pitchFamily="34" charset="0"/>
          <a:cs typeface="Univers for KPMG" panose="020B0603020202020204" pitchFamily="34" charset="0"/>
        </a:defRPr>
      </a:lvl3pPr>
      <a:lvl4pPr marL="623888" indent="-248400" algn="l" eaLnBrk="1" hangingPunct="1">
        <a:spcAft>
          <a:spcPts val="650"/>
        </a:spcAft>
        <a:buFont typeface="Univers for KPMG Light" panose="020B0403020202020204" pitchFamily="34" charset="0"/>
        <a:buChar char="–"/>
        <a:defRPr sz="1400" b="0" i="0" baseline="0">
          <a:solidFill>
            <a:srgbClr val="003087"/>
          </a:solidFill>
          <a:latin typeface="Univers for KPMG Light" panose="020B0403020202020204" pitchFamily="34" charset="0"/>
          <a:cs typeface="Univers for KPMG" panose="020B0603020202020204" pitchFamily="34" charset="0"/>
        </a:defRPr>
      </a:lvl4pPr>
      <a:lvl5pPr marL="982663" indent="-309563" algn="l" eaLnBrk="1" hangingPunct="1">
        <a:spcAft>
          <a:spcPts val="650"/>
        </a:spcAft>
        <a:buFont typeface="Univers for KPMG Light" panose="020B0403020202020204" pitchFamily="34" charset="0"/>
        <a:buChar char="—"/>
        <a:defRPr lang="en-US" sz="1400" b="0" i="0" dirty="0" smtClean="0">
          <a:solidFill>
            <a:srgbClr val="003087"/>
          </a:solidFill>
          <a:latin typeface="Univers for KPMG Light" panose="020B0403020202020204" pitchFamily="34" charset="0"/>
          <a:cs typeface="Univers for KPMG" panose="020B0603020202020204" pitchFamily="34" charset="0"/>
        </a:defRPr>
      </a:lvl5pPr>
      <a:lvl6pPr marL="1257300" indent="-247650" algn="l" eaLnBrk="1" hangingPunct="1">
        <a:spcAft>
          <a:spcPts val="650"/>
        </a:spcAft>
        <a:buFont typeface="Univers for KPMG Light" panose="020B0403020202020204" pitchFamily="34" charset="0"/>
        <a:buChar char="-"/>
        <a:defRPr lang="en-US" sz="1400" b="0" i="0" baseline="0" dirty="0" smtClean="0">
          <a:solidFill>
            <a:srgbClr val="003087"/>
          </a:solidFill>
          <a:latin typeface="Univers for KPMG Light" panose="020B0403020202020204" pitchFamily="34" charset="0"/>
        </a:defRPr>
      </a:lvl6pPr>
      <a:lvl7pPr marL="1619250" indent="-309563" algn="l" eaLnBrk="1" hangingPunct="1">
        <a:spcAft>
          <a:spcPts val="650"/>
        </a:spcAft>
        <a:buFont typeface="Univers for KPMG Light" panose="020B0403020202020204" pitchFamily="34" charset="0"/>
        <a:buChar char="—"/>
        <a:defRPr lang="en-US" sz="1400" b="0" i="0" dirty="0" smtClean="0">
          <a:solidFill>
            <a:srgbClr val="003087"/>
          </a:solidFill>
          <a:latin typeface="Univers for KPMG Light" panose="020B0403020202020204" pitchFamily="34" charset="0"/>
        </a:defRPr>
      </a:lvl7pPr>
      <a:lvl8pPr marL="1885950" indent="-247650" algn="l" eaLnBrk="1" hangingPunct="1">
        <a:spcAft>
          <a:spcPts val="650"/>
        </a:spcAft>
        <a:buFont typeface="Univers for KPMG Light" panose="020B0403020202020204" pitchFamily="34" charset="0"/>
        <a:buChar char="-"/>
        <a:defRPr lang="en-US" sz="1400" b="0" i="0" baseline="0" dirty="0" smtClean="0">
          <a:solidFill>
            <a:srgbClr val="003087"/>
          </a:solidFill>
          <a:latin typeface="Univers for KPMG Light" panose="020B0403020202020204" pitchFamily="34" charset="0"/>
        </a:defRPr>
      </a:lvl8pPr>
    </p:bodyStyle>
    <p:otherStyle/>
  </p:txStyles>
  <p:extLst mod="1">
    <p:ext uri="{27BBF7A9-308A-43DC-89C8-2F10F3537804}">
      <p15:sldGuideLst xmlns:p15="http://schemas.microsoft.com/office/powerpoint/2012/main">
        <p15:guide id="1" orient="horz" pos="720" userDrawn="1">
          <p15:clr>
            <a:srgbClr val="F26B43"/>
          </p15:clr>
        </p15:guide>
        <p15:guide id="2" pos="572" userDrawn="1">
          <p15:clr>
            <a:srgbClr val="F26B43"/>
          </p15:clr>
        </p15:guide>
        <p15:guide id="3" pos="6240" userDrawn="1">
          <p15:clr>
            <a:srgbClr val="F26B43"/>
          </p15:clr>
        </p15:guide>
        <p15:guide id="4" orient="horz" pos="432" userDrawn="1">
          <p15:clr>
            <a:srgbClr val="F26B43"/>
          </p15:clr>
        </p15:guide>
        <p15:guide id="5" orient="horz" pos="960" userDrawn="1">
          <p15:clr>
            <a:srgbClr val="F26B43"/>
          </p15:clr>
        </p15:guide>
        <p15:guide id="6" orient="horz" pos="4272" userDrawn="1">
          <p15:clr>
            <a:srgbClr val="F26B43"/>
          </p15:clr>
        </p15:guide>
        <p15:guide id="7" pos="3328" userDrawn="1">
          <p15:clr>
            <a:srgbClr val="F26B43"/>
          </p15:clr>
        </p15:guide>
        <p15:guide id="8" pos="34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053" y="0"/>
            <a:ext cx="10186258" cy="6858000"/>
          </a:xfrm>
          <a:prstGeom prst="rect">
            <a:avLst/>
          </a:prstGeom>
        </p:spPr>
      </p:pic>
      <p:sp>
        <p:nvSpPr>
          <p:cNvPr id="2" name="Title 1"/>
          <p:cNvSpPr>
            <a:spLocks noGrp="1"/>
          </p:cNvSpPr>
          <p:nvPr>
            <p:ph type="title"/>
          </p:nvPr>
        </p:nvSpPr>
        <p:spPr>
          <a:xfrm>
            <a:off x="2216270" y="1848066"/>
            <a:ext cx="6709064" cy="3703320"/>
          </a:xfrm>
        </p:spPr>
        <p:txBody>
          <a:bodyPr/>
          <a:lstStyle/>
          <a:p>
            <a:r>
              <a:rPr lang="cs-CZ" dirty="0" smtClean="0">
                <a:solidFill>
                  <a:schemeClr val="bg1"/>
                </a:solidFill>
              </a:rPr>
              <a:t>IFA - ČR</a:t>
            </a:r>
            <a:r>
              <a:rPr lang="cs-CZ" dirty="0" smtClean="0">
                <a:solidFill>
                  <a:schemeClr val="tx1"/>
                </a:solidFill>
              </a:rPr>
              <a:t/>
            </a:r>
            <a:br>
              <a:rPr lang="cs-CZ" dirty="0" smtClean="0">
                <a:solidFill>
                  <a:schemeClr val="tx1"/>
                </a:solidFill>
              </a:rPr>
            </a:br>
            <a:r>
              <a:rPr lang="cs-CZ" sz="7200" dirty="0" smtClean="0">
                <a:solidFill>
                  <a:schemeClr val="bg1"/>
                </a:solidFill>
              </a:rPr>
              <a:t>organizační záležitosti</a:t>
            </a:r>
            <a:endParaRPr lang="en-US" sz="7200" dirty="0">
              <a:solidFill>
                <a:schemeClr val="bg1"/>
              </a:solidFill>
            </a:endParaRPr>
          </a:p>
        </p:txBody>
      </p:sp>
      <p:sp>
        <p:nvSpPr>
          <p:cNvPr id="4" name="Text Placeholder 3"/>
          <p:cNvSpPr>
            <a:spLocks noGrp="1"/>
          </p:cNvSpPr>
          <p:nvPr>
            <p:ph type="body" sz="quarter" idx="11"/>
          </p:nvPr>
        </p:nvSpPr>
        <p:spPr>
          <a:xfrm>
            <a:off x="2081812" y="4761459"/>
            <a:ext cx="6165273" cy="559127"/>
          </a:xfrm>
        </p:spPr>
        <p:txBody>
          <a:bodyPr>
            <a:normAutofit/>
          </a:bodyPr>
          <a:lstStyle/>
          <a:p>
            <a:pPr>
              <a:spcBef>
                <a:spcPts val="200"/>
              </a:spcBef>
            </a:pPr>
            <a:r>
              <a:rPr lang="cs-CZ" dirty="0" smtClean="0">
                <a:solidFill>
                  <a:schemeClr val="bg1"/>
                </a:solidFill>
                <a:latin typeface="Univers for KPMG"/>
                <a:cs typeface="Univers for KPMG"/>
              </a:rPr>
              <a:t>Lenka Fialková</a:t>
            </a:r>
            <a:endParaRPr lang="en-US" dirty="0">
              <a:solidFill>
                <a:schemeClr val="bg1"/>
              </a:solidFill>
              <a:latin typeface="Univers for KPMG"/>
              <a:cs typeface="Univers for KPMG"/>
            </a:endParaRPr>
          </a:p>
          <a:p>
            <a:pPr>
              <a:spcBef>
                <a:spcPts val="200"/>
              </a:spcBef>
            </a:pPr>
            <a:endParaRPr lang="en-US" dirty="0">
              <a:solidFill>
                <a:schemeClr val="bg1"/>
              </a:solidFill>
              <a:latin typeface="Univers for KPMG"/>
              <a:cs typeface="Univers for KPMG"/>
            </a:endParaRPr>
          </a:p>
          <a:p>
            <a:pPr>
              <a:spcBef>
                <a:spcPts val="200"/>
              </a:spcBef>
            </a:pPr>
            <a:r>
              <a:rPr lang="cs-CZ" dirty="0" smtClean="0">
                <a:solidFill>
                  <a:schemeClr val="bg1"/>
                </a:solidFill>
                <a:latin typeface="Univers for KPMG"/>
                <a:cs typeface="Univers for KPMG"/>
              </a:rPr>
              <a:t>9. prosince</a:t>
            </a:r>
            <a:endParaRPr lang="en-US" dirty="0">
              <a:solidFill>
                <a:schemeClr val="bg1"/>
              </a:solidFill>
              <a:latin typeface="Univers for KPMG"/>
              <a:cs typeface="Univers for KPMG"/>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93763" b="92997"/>
          <a:stretch/>
        </p:blipFill>
        <p:spPr>
          <a:xfrm>
            <a:off x="0" y="0"/>
            <a:ext cx="1741053" cy="1466151"/>
          </a:xfrm>
          <a:prstGeom prst="rect">
            <a:avLst/>
          </a:prstGeom>
        </p:spPr>
      </p:pic>
    </p:spTree>
    <p:extLst>
      <p:ext uri="{BB962C8B-B14F-4D97-AF65-F5344CB8AC3E}">
        <p14:creationId xmlns:p14="http://schemas.microsoft.com/office/powerpoint/2010/main" val="1637321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Program prosincové schůzky</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marL="0" lvl="2" indent="0">
              <a:spcBef>
                <a:spcPts val="400"/>
              </a:spcBef>
              <a:spcAft>
                <a:spcPts val="500"/>
              </a:spcAft>
              <a:buNone/>
            </a:pPr>
            <a:r>
              <a:rPr lang="cs-CZ" sz="2000" dirty="0"/>
              <a:t>9.00 – </a:t>
            </a:r>
            <a:r>
              <a:rPr lang="cs-CZ" sz="2000" dirty="0" smtClean="0"/>
              <a:t>9.20	organizační </a:t>
            </a:r>
            <a:r>
              <a:rPr lang="cs-CZ" sz="2000" dirty="0"/>
              <a:t>záležitosti: termíny schůzek v roce 2017, výzva pro přihlášky do výboru na další volební období, témata kongresu 2018, oponentura národních zpráv, spolupráce s KDP ČR</a:t>
            </a:r>
          </a:p>
          <a:p>
            <a:pPr marL="0" lvl="2" indent="0">
              <a:spcBef>
                <a:spcPts val="400"/>
              </a:spcBef>
              <a:spcAft>
                <a:spcPts val="500"/>
              </a:spcAft>
              <a:buNone/>
            </a:pPr>
            <a:r>
              <a:rPr lang="cs-CZ" sz="2000" dirty="0"/>
              <a:t>9.20  - 10.00    </a:t>
            </a:r>
            <a:r>
              <a:rPr lang="cs-CZ" sz="2000" dirty="0" smtClean="0"/>
              <a:t>	Z</a:t>
            </a:r>
            <a:r>
              <a:rPr lang="cs-CZ" sz="2000" dirty="0"/>
              <a:t>. Hrdlička (MF): Fiskální dopady zavedení Kontrolního </a:t>
            </a:r>
            <a:r>
              <a:rPr lang="cs-CZ" sz="2000" dirty="0" smtClean="0"/>
              <a:t>hlášení</a:t>
            </a:r>
          </a:p>
          <a:p>
            <a:pPr marL="0" lvl="2" indent="0">
              <a:spcBef>
                <a:spcPts val="400"/>
              </a:spcBef>
              <a:spcAft>
                <a:spcPts val="500"/>
              </a:spcAft>
              <a:buNone/>
            </a:pPr>
            <a:r>
              <a:rPr lang="cs-CZ" sz="2000" dirty="0" smtClean="0"/>
              <a:t>10.00 </a:t>
            </a:r>
            <a:r>
              <a:rPr lang="cs-CZ" sz="2000" dirty="0"/>
              <a:t>– 10.30     R. Buršík (</a:t>
            </a:r>
            <a:r>
              <a:rPr lang="cs-CZ" sz="2000" dirty="0" err="1"/>
              <a:t>PwC</a:t>
            </a:r>
            <a:r>
              <a:rPr lang="cs-CZ" sz="2000" dirty="0"/>
              <a:t>): Minulost a budoucnost smluv postavených na metodě </a:t>
            </a:r>
            <a:r>
              <a:rPr lang="cs-CZ" sz="2000" dirty="0" err="1"/>
              <a:t>cost</a:t>
            </a:r>
            <a:r>
              <a:rPr lang="cs-CZ" sz="2000" dirty="0"/>
              <a:t>-plus, aplikace ustanovení 24 (2) </a:t>
            </a:r>
            <a:r>
              <a:rPr lang="cs-CZ" sz="2000" dirty="0" err="1"/>
              <a:t>zc</a:t>
            </a:r>
            <a:r>
              <a:rPr lang="cs-CZ" sz="2000" dirty="0"/>
              <a:t> a 23 (4) e; současný přístup FÚ, výměna zkušeností</a:t>
            </a:r>
          </a:p>
          <a:p>
            <a:pPr marL="0" lvl="2" indent="0">
              <a:spcBef>
                <a:spcPts val="400"/>
              </a:spcBef>
              <a:spcAft>
                <a:spcPts val="500"/>
              </a:spcAft>
              <a:buNone/>
            </a:pPr>
            <a:r>
              <a:rPr lang="cs-CZ" sz="2000" dirty="0"/>
              <a:t>10.30 – 11.00     přestávka</a:t>
            </a:r>
          </a:p>
          <a:p>
            <a:pPr marL="0" lvl="2" indent="0">
              <a:spcBef>
                <a:spcPts val="400"/>
              </a:spcBef>
              <a:spcAft>
                <a:spcPts val="500"/>
              </a:spcAft>
              <a:buNone/>
            </a:pPr>
            <a:r>
              <a:rPr lang="cs-CZ" sz="2000" dirty="0"/>
              <a:t>11.00 – 11.30     M. Roháček (GFŘ): Výměna informací – 3 novely zákona o mezinárodní </a:t>
            </a:r>
            <a:r>
              <a:rPr lang="cs-CZ" sz="2000" dirty="0" smtClean="0"/>
              <a:t>spolupráci</a:t>
            </a:r>
          </a:p>
          <a:p>
            <a:pPr marL="0" lvl="2" indent="0">
              <a:spcBef>
                <a:spcPts val="400"/>
              </a:spcBef>
              <a:spcAft>
                <a:spcPts val="500"/>
              </a:spcAft>
              <a:buNone/>
            </a:pPr>
            <a:r>
              <a:rPr lang="cs-CZ" sz="2000" dirty="0" smtClean="0"/>
              <a:t>11.30 </a:t>
            </a:r>
            <a:r>
              <a:rPr lang="cs-CZ" sz="2000" dirty="0"/>
              <a:t>– 12.00     D. Žákovec (GFŘ): Elektronické podávání v rámci daňového řízení; dopady nařízení </a:t>
            </a:r>
            <a:r>
              <a:rPr lang="cs-CZ" sz="2000" dirty="0" err="1"/>
              <a:t>eIDAS</a:t>
            </a:r>
            <a:r>
              <a:rPr lang="cs-CZ" sz="2000" dirty="0"/>
              <a:t>; </a:t>
            </a:r>
          </a:p>
          <a:p>
            <a:pPr lvl="2">
              <a:spcBef>
                <a:spcPts val="400"/>
              </a:spcBef>
              <a:spcAft>
                <a:spcPts val="500"/>
              </a:spcAft>
            </a:pPr>
            <a:endParaRPr lang="cs-CZ" sz="2000" dirty="0" smtClean="0"/>
          </a:p>
        </p:txBody>
      </p:sp>
    </p:spTree>
    <p:extLst>
      <p:ext uri="{BB962C8B-B14F-4D97-AF65-F5344CB8AC3E}">
        <p14:creationId xmlns:p14="http://schemas.microsoft.com/office/powerpoint/2010/main" val="163700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Plán činnosti v roce 2017</a:t>
            </a:r>
            <a:endParaRPr lang="en-US" dirty="0"/>
          </a:p>
        </p:txBody>
      </p:sp>
      <p:sp>
        <p:nvSpPr>
          <p:cNvPr id="3" name="Text Placeholder 2"/>
          <p:cNvSpPr>
            <a:spLocks noGrp="1"/>
          </p:cNvSpPr>
          <p:nvPr>
            <p:ph type="body" sz="quarter" idx="10"/>
          </p:nvPr>
        </p:nvSpPr>
        <p:spPr>
          <a:xfrm>
            <a:off x="612396" y="1518406"/>
            <a:ext cx="8553072" cy="4574889"/>
          </a:xfrm>
        </p:spPr>
        <p:txBody>
          <a:bodyPr>
            <a:noAutofit/>
          </a:bodyPr>
          <a:lstStyle/>
          <a:p>
            <a:pPr marL="0" lvl="2" indent="0">
              <a:spcBef>
                <a:spcPts val="400"/>
              </a:spcBef>
              <a:spcAft>
                <a:spcPts val="500"/>
              </a:spcAft>
              <a:buNone/>
            </a:pPr>
            <a:r>
              <a:rPr lang="cs-CZ" sz="2000" dirty="0"/>
              <a:t>28</a:t>
            </a:r>
            <a:r>
              <a:rPr lang="cs-CZ" sz="2000" dirty="0" smtClean="0"/>
              <a:t>. února	schůzka plus valná hromada, volba výboru </a:t>
            </a:r>
            <a:r>
              <a:rPr lang="cs-CZ" sz="2000" dirty="0"/>
              <a:t>(E&amp;Y</a:t>
            </a:r>
            <a:r>
              <a:rPr lang="cs-CZ" sz="2000" dirty="0" smtClean="0"/>
              <a:t>)</a:t>
            </a:r>
          </a:p>
          <a:p>
            <a:pPr marL="0" lvl="2" indent="0">
              <a:spcBef>
                <a:spcPts val="400"/>
              </a:spcBef>
              <a:spcAft>
                <a:spcPts val="500"/>
              </a:spcAft>
              <a:buNone/>
            </a:pPr>
            <a:endParaRPr lang="cs-CZ" sz="2000" dirty="0"/>
          </a:p>
          <a:p>
            <a:pPr marL="0" lvl="2" indent="0">
              <a:spcBef>
                <a:spcPts val="400"/>
              </a:spcBef>
              <a:spcAft>
                <a:spcPts val="500"/>
              </a:spcAft>
              <a:buNone/>
            </a:pPr>
            <a:r>
              <a:rPr lang="cs-CZ" sz="2000" dirty="0" smtClean="0"/>
              <a:t>16. května	workshop spolu se Zemědělskou </a:t>
            </a:r>
            <a:r>
              <a:rPr lang="cs-CZ" sz="2000" dirty="0"/>
              <a:t>univerzitou </a:t>
            </a:r>
            <a:r>
              <a:rPr lang="cs-CZ" sz="2000" dirty="0" smtClean="0"/>
              <a:t>(KPMG)</a:t>
            </a:r>
          </a:p>
          <a:p>
            <a:pPr marL="0" lvl="2" indent="0">
              <a:spcBef>
                <a:spcPts val="400"/>
              </a:spcBef>
              <a:spcAft>
                <a:spcPts val="500"/>
              </a:spcAft>
              <a:buNone/>
            </a:pPr>
            <a:endParaRPr lang="cs-CZ" sz="2000" dirty="0"/>
          </a:p>
          <a:p>
            <a:pPr marL="0" lvl="2" indent="0">
              <a:spcBef>
                <a:spcPts val="400"/>
              </a:spcBef>
              <a:spcAft>
                <a:spcPts val="500"/>
              </a:spcAft>
              <a:buNone/>
            </a:pPr>
            <a:r>
              <a:rPr lang="cs-CZ" sz="2000" dirty="0" smtClean="0"/>
              <a:t>3. října		schůzka </a:t>
            </a:r>
            <a:r>
              <a:rPr lang="cs-CZ" sz="2000" dirty="0"/>
              <a:t>(</a:t>
            </a:r>
            <a:r>
              <a:rPr lang="cs-CZ" sz="2000" dirty="0" err="1"/>
              <a:t>Deloitte</a:t>
            </a:r>
            <a:r>
              <a:rPr lang="cs-CZ" sz="2000" dirty="0" smtClean="0"/>
              <a:t>)</a:t>
            </a:r>
          </a:p>
          <a:p>
            <a:pPr marL="0" lvl="2" indent="0">
              <a:spcBef>
                <a:spcPts val="400"/>
              </a:spcBef>
              <a:spcAft>
                <a:spcPts val="500"/>
              </a:spcAft>
              <a:buNone/>
            </a:pPr>
            <a:endParaRPr lang="cs-CZ" sz="2000" dirty="0"/>
          </a:p>
          <a:p>
            <a:pPr marL="0" lvl="2" indent="0">
              <a:spcBef>
                <a:spcPts val="400"/>
              </a:spcBef>
              <a:spcAft>
                <a:spcPts val="500"/>
              </a:spcAft>
              <a:buNone/>
            </a:pPr>
            <a:r>
              <a:rPr lang="cs-CZ" sz="2000" dirty="0" smtClean="0"/>
              <a:t>12. prosince	schůzka  </a:t>
            </a:r>
            <a:r>
              <a:rPr lang="cs-CZ" sz="2000" dirty="0"/>
              <a:t>(</a:t>
            </a:r>
            <a:r>
              <a:rPr lang="cs-CZ" sz="2000" dirty="0" err="1" smtClean="0"/>
              <a:t>PwC</a:t>
            </a:r>
            <a:r>
              <a:rPr lang="cs-CZ" sz="2000" dirty="0" smtClean="0"/>
              <a:t>)</a:t>
            </a:r>
          </a:p>
        </p:txBody>
      </p:sp>
    </p:spTree>
    <p:extLst>
      <p:ext uri="{BB962C8B-B14F-4D97-AF65-F5344CB8AC3E}">
        <p14:creationId xmlns:p14="http://schemas.microsoft.com/office/powerpoint/2010/main" val="74650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Kongresy IFA – zpravodajové za ČR</a:t>
            </a:r>
            <a:endParaRPr lang="en-US" dirty="0"/>
          </a:p>
        </p:txBody>
      </p:sp>
      <p:sp>
        <p:nvSpPr>
          <p:cNvPr id="3" name="Text Placeholder 2"/>
          <p:cNvSpPr>
            <a:spLocks noGrp="1"/>
          </p:cNvSpPr>
          <p:nvPr>
            <p:ph type="body" sz="quarter" idx="10"/>
          </p:nvPr>
        </p:nvSpPr>
        <p:spPr>
          <a:xfrm>
            <a:off x="563418" y="1241315"/>
            <a:ext cx="8661510" cy="4993230"/>
          </a:xfrm>
        </p:spPr>
        <p:txBody>
          <a:bodyPr>
            <a:noAutofit/>
          </a:bodyPr>
          <a:lstStyle/>
          <a:p>
            <a:pPr marL="0" lvl="2" indent="0">
              <a:spcBef>
                <a:spcPts val="400"/>
              </a:spcBef>
              <a:spcAft>
                <a:spcPts val="500"/>
              </a:spcAft>
              <a:buNone/>
            </a:pPr>
            <a:r>
              <a:rPr lang="cs-CZ" sz="2000" dirty="0" smtClean="0"/>
              <a:t>2016: 	</a:t>
            </a:r>
            <a:r>
              <a:rPr lang="en-US" sz="2000" dirty="0" smtClean="0"/>
              <a:t>Dispute </a:t>
            </a:r>
            <a:r>
              <a:rPr lang="en-US" sz="2000" dirty="0"/>
              <a:t>resolution procedures in international tax matters </a:t>
            </a:r>
          </a:p>
          <a:p>
            <a:pPr marL="0" lvl="2" indent="0">
              <a:spcBef>
                <a:spcPts val="400"/>
              </a:spcBef>
              <a:spcAft>
                <a:spcPts val="500"/>
              </a:spcAft>
              <a:buNone/>
            </a:pPr>
            <a:r>
              <a:rPr lang="cs-CZ" sz="2000" dirty="0" smtClean="0"/>
              <a:t>	</a:t>
            </a:r>
            <a:r>
              <a:rPr lang="en-US" sz="2000" dirty="0" smtClean="0"/>
              <a:t>The </a:t>
            </a:r>
            <a:r>
              <a:rPr lang="en-US" sz="2000" dirty="0"/>
              <a:t>notion of tax and the elimination of international double </a:t>
            </a:r>
            <a:endParaRPr lang="cs-CZ" sz="2000" dirty="0" smtClean="0"/>
          </a:p>
          <a:p>
            <a:pPr marL="0" lvl="2" indent="0">
              <a:spcBef>
                <a:spcPts val="400"/>
              </a:spcBef>
              <a:spcAft>
                <a:spcPts val="500"/>
              </a:spcAft>
              <a:buNone/>
            </a:pPr>
            <a:r>
              <a:rPr lang="cs-CZ" sz="2000" dirty="0"/>
              <a:t>	</a:t>
            </a:r>
            <a:r>
              <a:rPr lang="en-US" sz="2000" dirty="0" smtClean="0"/>
              <a:t>taxation </a:t>
            </a:r>
            <a:r>
              <a:rPr lang="en-US" sz="2000" dirty="0"/>
              <a:t>or double non-taxation </a:t>
            </a:r>
            <a:r>
              <a:rPr lang="cs-CZ" sz="2000" b="1" i="1" dirty="0" smtClean="0"/>
              <a:t>(Lenka Fialková)</a:t>
            </a:r>
            <a:endParaRPr lang="en-US" sz="2000" b="1" i="1" dirty="0"/>
          </a:p>
          <a:p>
            <a:pPr marL="0" lvl="2" indent="0">
              <a:spcBef>
                <a:spcPts val="400"/>
              </a:spcBef>
              <a:spcAft>
                <a:spcPts val="500"/>
              </a:spcAft>
              <a:buNone/>
            </a:pPr>
            <a:endParaRPr lang="cs-CZ" sz="2000" dirty="0" smtClean="0"/>
          </a:p>
          <a:p>
            <a:pPr marL="0" lvl="2" indent="0">
              <a:spcBef>
                <a:spcPts val="400"/>
              </a:spcBef>
              <a:spcAft>
                <a:spcPts val="500"/>
              </a:spcAft>
              <a:buNone/>
            </a:pPr>
            <a:r>
              <a:rPr lang="cs-CZ" sz="2000" dirty="0" smtClean="0"/>
              <a:t>2017:	</a:t>
            </a:r>
            <a:r>
              <a:rPr lang="en-US" sz="2000" dirty="0"/>
              <a:t>International BEPS and Practical Consequences in Domestic </a:t>
            </a:r>
            <a:r>
              <a:rPr lang="en-US" sz="2000" dirty="0" smtClean="0"/>
              <a:t>and</a:t>
            </a:r>
            <a:endParaRPr lang="cs-CZ" sz="2000" dirty="0" smtClean="0"/>
          </a:p>
          <a:p>
            <a:pPr marL="0" lvl="2" indent="0">
              <a:spcBef>
                <a:spcPts val="400"/>
              </a:spcBef>
              <a:spcAft>
                <a:spcPts val="500"/>
              </a:spcAft>
              <a:buNone/>
            </a:pPr>
            <a:r>
              <a:rPr lang="cs-CZ" sz="2000" dirty="0"/>
              <a:t>	</a:t>
            </a:r>
            <a:r>
              <a:rPr lang="en-US" sz="2000" dirty="0" smtClean="0"/>
              <a:t> </a:t>
            </a:r>
            <a:r>
              <a:rPr lang="en-US" sz="2000" dirty="0"/>
              <a:t>Multilateral </a:t>
            </a:r>
            <a:r>
              <a:rPr lang="en-US" sz="2000" dirty="0" smtClean="0"/>
              <a:t>Laws</a:t>
            </a:r>
            <a:endParaRPr lang="cs-CZ" sz="2000" dirty="0" smtClean="0"/>
          </a:p>
          <a:p>
            <a:pPr marL="0" lvl="2" indent="0">
              <a:spcBef>
                <a:spcPts val="400"/>
              </a:spcBef>
              <a:spcAft>
                <a:spcPts val="500"/>
              </a:spcAft>
              <a:buNone/>
            </a:pPr>
            <a:r>
              <a:rPr lang="cs-CZ" sz="2000" dirty="0"/>
              <a:t>	</a:t>
            </a:r>
            <a:r>
              <a:rPr lang="en-US" sz="2000" dirty="0"/>
              <a:t>The Future of Transfer </a:t>
            </a:r>
            <a:r>
              <a:rPr lang="en-US" sz="2000" dirty="0" smtClean="0"/>
              <a:t>Pricing</a:t>
            </a:r>
            <a:r>
              <a:rPr lang="cs-CZ" sz="2000" dirty="0" smtClean="0"/>
              <a:t> </a:t>
            </a:r>
            <a:r>
              <a:rPr lang="cs-CZ" sz="2000" b="1" i="1" dirty="0" smtClean="0"/>
              <a:t>(</a:t>
            </a:r>
            <a:r>
              <a:rPr lang="en-US" sz="2000" b="1" i="1" dirty="0"/>
              <a:t>Viktor </a:t>
            </a:r>
            <a:r>
              <a:rPr lang="en-US" sz="2000" b="1" i="1" dirty="0" smtClean="0"/>
              <a:t>Šmejkal</a:t>
            </a:r>
            <a:r>
              <a:rPr lang="cs-CZ" sz="2000" b="1" i="1" dirty="0"/>
              <a:t>)</a:t>
            </a:r>
            <a:endParaRPr lang="cs-CZ" sz="2000" b="1" i="1" dirty="0" smtClean="0"/>
          </a:p>
          <a:p>
            <a:pPr marL="0" lvl="2" indent="0">
              <a:spcBef>
                <a:spcPts val="400"/>
              </a:spcBef>
              <a:spcAft>
                <a:spcPts val="500"/>
              </a:spcAft>
              <a:buNone/>
            </a:pPr>
            <a:endParaRPr lang="cs-CZ" sz="2000" dirty="0" smtClean="0"/>
          </a:p>
          <a:p>
            <a:pPr marL="0" lvl="2" indent="0">
              <a:spcBef>
                <a:spcPts val="400"/>
              </a:spcBef>
              <a:spcAft>
                <a:spcPts val="500"/>
              </a:spcAft>
              <a:buNone/>
            </a:pPr>
            <a:r>
              <a:rPr lang="cs-CZ" sz="2000" dirty="0" smtClean="0"/>
              <a:t>2018:	</a:t>
            </a:r>
            <a:r>
              <a:rPr lang="en-US" sz="2000" dirty="0"/>
              <a:t>Seeking anti-avoidance measures of general nature and scope </a:t>
            </a:r>
            <a:r>
              <a:rPr lang="en-US" sz="2000" dirty="0" smtClean="0"/>
              <a:t>–</a:t>
            </a:r>
            <a:endParaRPr lang="cs-CZ" sz="2000" dirty="0" smtClean="0"/>
          </a:p>
          <a:p>
            <a:pPr marL="0" lvl="2" indent="0">
              <a:spcBef>
                <a:spcPts val="400"/>
              </a:spcBef>
              <a:spcAft>
                <a:spcPts val="500"/>
              </a:spcAft>
              <a:buNone/>
            </a:pPr>
            <a:r>
              <a:rPr lang="cs-CZ" sz="2000" dirty="0"/>
              <a:t>	</a:t>
            </a:r>
            <a:r>
              <a:rPr lang="en-US" sz="2000" dirty="0" smtClean="0"/>
              <a:t>GAAR </a:t>
            </a:r>
            <a:r>
              <a:rPr lang="en-US" sz="2000" dirty="0"/>
              <a:t>and other rules: Do we need them, and what should </a:t>
            </a:r>
            <a:r>
              <a:rPr lang="en-US" sz="2000" dirty="0" smtClean="0"/>
              <a:t>they</a:t>
            </a:r>
            <a:endParaRPr lang="cs-CZ" sz="2000" dirty="0" smtClean="0"/>
          </a:p>
          <a:p>
            <a:pPr marL="0" lvl="2" indent="0">
              <a:spcBef>
                <a:spcPts val="400"/>
              </a:spcBef>
              <a:spcAft>
                <a:spcPts val="500"/>
              </a:spcAft>
              <a:buNone/>
            </a:pPr>
            <a:r>
              <a:rPr lang="cs-CZ" sz="2000" dirty="0"/>
              <a:t>	</a:t>
            </a:r>
            <a:r>
              <a:rPr lang="en-US" sz="2000" dirty="0" smtClean="0"/>
              <a:t> </a:t>
            </a:r>
            <a:r>
              <a:rPr lang="en-US" sz="2000" dirty="0"/>
              <a:t>be like</a:t>
            </a:r>
            <a:r>
              <a:rPr lang="en-US" sz="2000" dirty="0" smtClean="0"/>
              <a:t>?</a:t>
            </a:r>
            <a:endParaRPr lang="cs-CZ" sz="2000" dirty="0" smtClean="0"/>
          </a:p>
          <a:p>
            <a:pPr marL="0" lvl="2" indent="0">
              <a:spcBef>
                <a:spcPts val="400"/>
              </a:spcBef>
              <a:spcAft>
                <a:spcPts val="500"/>
              </a:spcAft>
              <a:buNone/>
            </a:pPr>
            <a:r>
              <a:rPr lang="cs-CZ" sz="2000" dirty="0" smtClean="0"/>
              <a:t>	</a:t>
            </a:r>
            <a:r>
              <a:rPr lang="cs-CZ" sz="2000" dirty="0" err="1" smtClean="0"/>
              <a:t>Withholding</a:t>
            </a:r>
            <a:r>
              <a:rPr lang="cs-CZ" sz="2000" dirty="0" smtClean="0"/>
              <a:t> </a:t>
            </a:r>
            <a:r>
              <a:rPr lang="cs-CZ" sz="2000" dirty="0"/>
              <a:t>tax+</a:t>
            </a:r>
            <a:endParaRPr lang="cs-CZ" sz="2000" dirty="0" smtClean="0"/>
          </a:p>
        </p:txBody>
      </p:sp>
    </p:spTree>
    <p:extLst>
      <p:ext uri="{BB962C8B-B14F-4D97-AF65-F5344CB8AC3E}">
        <p14:creationId xmlns:p14="http://schemas.microsoft.com/office/powerpoint/2010/main" val="163091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Jiné</a:t>
            </a:r>
            <a:endParaRPr lang="en-US" dirty="0"/>
          </a:p>
        </p:txBody>
      </p:sp>
      <p:sp>
        <p:nvSpPr>
          <p:cNvPr id="3" name="Text Placeholder 2"/>
          <p:cNvSpPr>
            <a:spLocks noGrp="1"/>
          </p:cNvSpPr>
          <p:nvPr>
            <p:ph type="body" sz="quarter" idx="10"/>
          </p:nvPr>
        </p:nvSpPr>
        <p:spPr>
          <a:xfrm>
            <a:off x="563418" y="1241315"/>
            <a:ext cx="8661510" cy="4993230"/>
          </a:xfrm>
        </p:spPr>
        <p:txBody>
          <a:bodyPr>
            <a:noAutofit/>
          </a:bodyPr>
          <a:lstStyle/>
          <a:p>
            <a:pPr lvl="2">
              <a:lnSpc>
                <a:spcPct val="200000"/>
              </a:lnSpc>
              <a:spcBef>
                <a:spcPts val="400"/>
              </a:spcBef>
              <a:spcAft>
                <a:spcPts val="500"/>
              </a:spcAft>
            </a:pPr>
            <a:r>
              <a:rPr lang="cs-CZ" sz="2000" dirty="0" smtClean="0"/>
              <a:t>pravidla </a:t>
            </a:r>
            <a:r>
              <a:rPr lang="cs-CZ" sz="2000" dirty="0"/>
              <a:t>pro psaní a oponenturu národních zpráv pro každoroční kongresy </a:t>
            </a:r>
            <a:r>
              <a:rPr lang="cs-CZ" sz="2000" dirty="0" smtClean="0"/>
              <a:t>IFA</a:t>
            </a:r>
          </a:p>
          <a:p>
            <a:pPr lvl="2">
              <a:lnSpc>
                <a:spcPct val="200000"/>
              </a:lnSpc>
              <a:spcBef>
                <a:spcPts val="400"/>
              </a:spcBef>
              <a:spcAft>
                <a:spcPts val="500"/>
              </a:spcAft>
            </a:pPr>
            <a:r>
              <a:rPr lang="cs-CZ" sz="2000" dirty="0" smtClean="0"/>
              <a:t>Volba výboru únor 2017</a:t>
            </a:r>
          </a:p>
          <a:p>
            <a:pPr lvl="2">
              <a:lnSpc>
                <a:spcPct val="200000"/>
              </a:lnSpc>
              <a:spcBef>
                <a:spcPts val="400"/>
              </a:spcBef>
              <a:spcAft>
                <a:spcPts val="500"/>
              </a:spcAft>
            </a:pPr>
            <a:r>
              <a:rPr lang="cs-CZ" sz="2000" dirty="0" smtClean="0"/>
              <a:t>Užší spolupráce s KDPČR</a:t>
            </a:r>
          </a:p>
        </p:txBody>
      </p:sp>
    </p:spTree>
    <p:extLst>
      <p:ext uri="{BB962C8B-B14F-4D97-AF65-F5344CB8AC3E}">
        <p14:creationId xmlns:p14="http://schemas.microsoft.com/office/powerpoint/2010/main" val="407399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6928207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Report"/>
  <p:tag name="KEYWORD" val="REPORT"/>
  <p:tag name="TEMPLATEVERSION" val="10/11/2015 18:25:46"/>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496,0809"/>
  <p:tag name="ADV_LEFT" val="128,5557"/>
  <p:tag name="ADV_HEIGHT" val="32,35953"/>
  <p:tag name="ADV_WIDTH" val="538,7777"/>
  <p:tag name="ADV_COPYRIGHT" val="TRUE"/>
</p:tagLst>
</file>

<file path=ppt/theme/theme1.xml><?xml version="1.0" encoding="utf-8"?>
<a:theme xmlns:a="http://schemas.openxmlformats.org/drawingml/2006/main" name="KPMG_Standard_4x3_0923_2015">
  <a:themeElements>
    <a:clrScheme name="Custom 3">
      <a:dk1>
        <a:srgbClr val="000000"/>
      </a:dk1>
      <a:lt1>
        <a:srgbClr val="FFFFFF"/>
      </a:lt1>
      <a:dk2>
        <a:srgbClr val="00338D"/>
      </a:dk2>
      <a:lt2>
        <a:srgbClr val="0091DA"/>
      </a:lt2>
      <a:accent1>
        <a:srgbClr val="005EB8"/>
      </a:accent1>
      <a:accent2>
        <a:srgbClr val="0091DA"/>
      </a:accent2>
      <a:accent3>
        <a:srgbClr val="483698"/>
      </a:accent3>
      <a:accent4>
        <a:srgbClr val="470A68"/>
      </a:accent4>
      <a:accent5>
        <a:srgbClr val="6D2077"/>
      </a:accent5>
      <a:accent6>
        <a:srgbClr val="00A3A1"/>
      </a:accent6>
      <a:hlink>
        <a:srgbClr val="C6007E"/>
      </a:hlink>
      <a:folHlink>
        <a:srgbClr val="BC20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solidFill>
              <a:srgbClr val="003087"/>
            </a:solidFill>
            <a:latin typeface="Univers for KPMG"/>
            <a:cs typeface="Univers for KPMG"/>
          </a:defRPr>
        </a:defPPr>
      </a:lstStyle>
    </a:txDef>
  </a:objectDefaults>
  <a:extraClrSchemeLst/>
  <a:extLst>
    <a:ext uri="{05A4C25C-085E-4340-85A3-A5531E510DB2}">
      <thm15:themeFamily xmlns:thm15="http://schemas.microsoft.com/office/thememl/2012/main" name="KPMG Report Standard Template_FIN.pptx" id="{F3A511B1-2181-4FC9-BA65-18C157EC8873}" vid="{A1DED1A9-E1D2-4635-991A-D38AD2C54A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Univers for KPMG"/>
        <a:font script="Hebr" typeface="Univers for KPMG"/>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Univers for KPMG"/>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KPMG Report Standard Template</Template>
  <TotalTime>616</TotalTime>
  <Words>57</Words>
  <Application>Microsoft Office PowerPoint</Application>
  <PresentationFormat>A4 Paper (210x297 mm)</PresentationFormat>
  <Paragraphs>42</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KPMG Extralight</vt:lpstr>
      <vt:lpstr>Univers for KPMG</vt:lpstr>
      <vt:lpstr>Univers for KPMG Light</vt:lpstr>
      <vt:lpstr>KPMG_Standard_4x3_0923_2015</vt:lpstr>
      <vt:lpstr>IFA - ČR organizační záležitosti</vt:lpstr>
      <vt:lpstr>Program prosincové schůzky</vt:lpstr>
      <vt:lpstr>Plán činnosti v roce 2017</vt:lpstr>
      <vt:lpstr>Kongresy IFA – zpravodajové za ČR</vt:lpstr>
      <vt:lpstr>Jiné</vt:lpstr>
      <vt:lpstr>Thank you</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update presentation</dc:title>
  <dc:creator>KPMG</dc:creator>
  <dc:description>KPMG Report Standard Template A4 GPPT 5.0</dc:description>
  <cp:lastModifiedBy>Fialkova, Lenka</cp:lastModifiedBy>
  <cp:revision>52</cp:revision>
  <cp:lastPrinted>2016-03-15T07:10:25Z</cp:lastPrinted>
  <dcterms:created xsi:type="dcterms:W3CDTF">2016-01-07T13:00:47Z</dcterms:created>
  <dcterms:modified xsi:type="dcterms:W3CDTF">2016-12-08T13:41:17Z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2015-08-11T00:00:00Z</vt:filetime>
  </property>
  <property fmtid="{D5CDD505-2E9C-101B-9397-08002B2CF9AE}" pid="3" name="LastSaved">
    <vt:filetime>2015-08-11T00:00:00Z</vt:filetime>
  </property>
</Properties>
</file>